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2913" cy="9925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64E3C-B932-FCE2-1B72-83BD30789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C3ECD9-4EF0-9E58-209D-C9E66A99D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6E9BF-9BFB-E06A-F02F-658DA72C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652978-BBA6-4EAD-8F90-7CFF4D97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DFB661-B914-9A56-5002-89AC136B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62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303B74-A865-4BEB-F12C-379B765D6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01CB6-5BDB-80D1-202B-D3B368166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ACBADE-5647-AD60-D708-34E34ED3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A07A2B-EC53-8C0C-8C02-2266A7E0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5B7B4F-0E63-58D3-7E58-8CA28BBC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00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896426-111D-D481-84D4-3E92041DC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045EEE-C717-3B2D-79CE-F31242FF8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BD0EFA-957D-1C84-E31D-60AC806F4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5E2695-F869-3A83-0688-6640E3AFF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EB185E-D891-64AC-7081-261C3E3E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7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7016F6-CE74-6002-137D-CC63B10A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86979C-0923-535C-4068-17422BBF5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31699B-323B-F960-1C5F-AD460E2F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E03B69-4FE6-D923-9532-4F80DF5A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4E91A8-8734-5A15-DF1B-A20D135F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35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20FED-31D5-3DBE-AF26-3456BAA0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C1BE41-E529-20D7-C37D-F29C7700F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8AD9E1-CDE8-C3B8-AF2D-B520AC51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85EDB3-8CDE-20BE-85AF-405EE2E7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5A0498-D73B-60B7-07CB-E22F3B6B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B89B3-8343-5670-E0CA-12967D6D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B47065-C97E-0A9D-768B-B1D4BC854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5C45BE-41FB-6124-ED1A-12669B90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EC0BCD-1B6B-4A56-A05D-C7977E3D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AB6A1A-DA1A-1579-531B-883875FE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5449EB-3CBF-8251-4546-595A21FD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04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E1ED4-6443-DF17-71D9-C5D0F901B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B132FA-4E1B-D4B7-B118-AF0A9FBEC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6FE98F-7229-4D14-9E30-E13445C0B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E517E4-B1B1-B72A-D446-B3A33D5FC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75A3E2-6880-AF2D-0363-8C4429752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CAFF0D-8274-1EEE-9A4C-CF3C6888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F5D9FA-8699-3C69-B0A2-2627F698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CD7A32-85D0-614F-F155-54845100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03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43BD9-96EF-2D35-1C46-9A4B1328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E9AAD3-A5B1-F282-EC68-EA1F3220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DEDEB3-9AFB-F480-C6C6-2AB22D5C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34F691-2638-C220-77A3-F8781656A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21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EC3DEA-1A42-6C32-0C58-6AB06D3C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40F48A5-8F09-E458-E8A5-1C88D3F0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854F53-A46A-C126-2BBF-46F35A99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1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06F94-E9CC-AD51-B09D-D1FA7E11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2209B8-D21F-24CB-17E9-988B357C4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C6B039-CF00-7713-C423-9B9442A0D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EBFC0A-977C-742E-AE04-6193C14A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DCEA8C-D6F6-5D76-E67F-053467A8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6F177F-661B-6771-F67D-E107ED2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2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1D4DD8-0387-0D08-E3DF-D8EAB2D8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5BAEF3C-4F28-6F43-23A5-148A312B9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FCFAAB-4DDB-5849-DC7D-E5BDB411D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0C7FE8-8B6A-8F1D-1650-43AAA300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1816E2-9F3F-B837-1FC8-29FC065A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46355B-6CAB-A1B3-CEB3-1961B279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82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2994CC-8875-ACAE-78B1-2658BF789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5FDA82-D678-07B0-275E-91B3BECF3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CE25E9-9F73-4D27-AB70-0C72D994A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1FD7-2B12-4D94-8528-8C653C352AFF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3B6745-DB5E-3B2F-13BF-0E8C13B39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0655A4-089C-937D-F62E-702BA660E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61EF0-EFE1-4FF0-980C-2EDD40087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6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hyperlink" Target="mailto:nadia@desir2scrap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886D70CD-3A60-87DF-989A-26FC59655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0" y="0"/>
            <a:ext cx="1495425" cy="1495425"/>
          </a:xfrm>
          <a:prstGeom prst="rect">
            <a:avLst/>
          </a:prstGeom>
        </p:spPr>
      </p:pic>
      <p:pic>
        <p:nvPicPr>
          <p:cNvPr id="5" name="Image 4" descr="Une image contenant femme, personne, intérieur, cheveux&#10;&#10;Description générée automatiquement">
            <a:extLst>
              <a:ext uri="{FF2B5EF4-FFF2-40B4-BE49-F238E27FC236}">
                <a16:creationId xmlns:a16="http://schemas.microsoft.com/office/drawing/2014/main" id="{56CF01D0-7FC9-8114-743B-E3405DBCE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459" y="197181"/>
            <a:ext cx="971551" cy="97155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1312C93-5B3E-3C95-3745-3E434FA781FA}"/>
              </a:ext>
            </a:extLst>
          </p:cNvPr>
          <p:cNvSpPr txBox="1"/>
          <p:nvPr/>
        </p:nvSpPr>
        <p:spPr>
          <a:xfrm>
            <a:off x="512904" y="1262140"/>
            <a:ext cx="1669856" cy="649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Boîte à tirette gnome</a:t>
            </a:r>
          </a:p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ou </a:t>
            </a:r>
          </a:p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Boîte chevalet 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7574018-5A52-AB93-AD3F-26F7EF683A90}"/>
              </a:ext>
            </a:extLst>
          </p:cNvPr>
          <p:cNvSpPr txBox="1"/>
          <p:nvPr/>
        </p:nvSpPr>
        <p:spPr>
          <a:xfrm>
            <a:off x="10599" y="3902971"/>
            <a:ext cx="3286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Matériel utilisé :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Papier blanc simple réf 159228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Papier de la série design Branches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de houx réf 159600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Eléments texture bois Naturel réf 159966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Pour les gnomes papier de la série design  histoires de gnomes réf 159615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Lot gentils gnomes réf 159627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Coupe papier réf 152392</a:t>
            </a:r>
          </a:p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Nadia Lanceraux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Démonstratrice indépendante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Stampin’Up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! N°5017343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nadia@desir2scrap.fr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/ 06 63 84 22 63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Boutique en ligne :  nadialanceraux.stampinup.net</a:t>
            </a:r>
          </a:p>
        </p:txBody>
      </p:sp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D34DC18-F89E-0697-8BDA-20A5D1E280E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8" t="13203" r="25792" b="18447"/>
          <a:stretch/>
        </p:blipFill>
        <p:spPr>
          <a:xfrm>
            <a:off x="415275" y="1951174"/>
            <a:ext cx="1847623" cy="189426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42114B5-7E96-1104-4C13-A8FD475F9C29}"/>
              </a:ext>
            </a:extLst>
          </p:cNvPr>
          <p:cNvSpPr txBox="1"/>
          <p:nvPr/>
        </p:nvSpPr>
        <p:spPr>
          <a:xfrm>
            <a:off x="5746575" y="85497"/>
            <a:ext cx="3488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Tutoriel :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8BDF2F3-1089-D712-5E22-0CAD347D4C06}"/>
              </a:ext>
            </a:extLst>
          </p:cNvPr>
          <p:cNvSpPr txBox="1"/>
          <p:nvPr/>
        </p:nvSpPr>
        <p:spPr>
          <a:xfrm>
            <a:off x="3231472" y="723898"/>
            <a:ext cx="3488925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boîte :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de 7,8 x 25 cm pli à 4,1-11,9-16 et 23,8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Ensuite faire un contour de 2 cm sur un carré comme sur le schéma pour créer le cadre  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 Tiroir :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de 15,5 x 15, 5cm contour pli à 4 cm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Puis couper comme sur le schéma  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 montage :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de 9 x 3,5 cm pli à 1,5 – 4,5 et 7,5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design de 7,5 x 75 cm faire un cadre de 1,5 cm et coller sur la boîte .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de 2 x 8 cm pli  à 4 cm  ( a coller sous le tiroir et le bloquer en ajouter un design à l’arrière.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papier blanc de 5 x 5 cm  et coller le design du cadre restant  par-dessus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Pour la déco : 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papiers design de 3,6 x 7,3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2 papiers design de 7,5 x 7,5 cm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élément bois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1 gnome  </a:t>
            </a:r>
          </a:p>
          <a:p>
            <a:endParaRPr lang="fr-FR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D6A0C93-916D-D544-0C77-8E8C6EC2B7CE}"/>
              </a:ext>
            </a:extLst>
          </p:cNvPr>
          <p:cNvSpPr txBox="1"/>
          <p:nvPr/>
        </p:nvSpPr>
        <p:spPr>
          <a:xfrm>
            <a:off x="11160523" y="1848326"/>
            <a:ext cx="184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1,2 cm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81A74C5-C742-2F6B-BA8D-13DF5FD7F1DA}"/>
              </a:ext>
            </a:extLst>
          </p:cNvPr>
          <p:cNvGrpSpPr/>
          <p:nvPr/>
        </p:nvGrpSpPr>
        <p:grpSpPr>
          <a:xfrm>
            <a:off x="7443686" y="525946"/>
            <a:ext cx="4995167" cy="1611835"/>
            <a:chOff x="6980810" y="691082"/>
            <a:chExt cx="4236127" cy="121397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519DE4C-8952-37DB-B468-51C2E75E7000}"/>
                </a:ext>
              </a:extLst>
            </p:cNvPr>
            <p:cNvSpPr/>
            <p:nvPr/>
          </p:nvSpPr>
          <p:spPr>
            <a:xfrm>
              <a:off x="7023716" y="740523"/>
              <a:ext cx="3381822" cy="8335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1C533686-81AF-F029-1BCD-B122B60842DA}"/>
                </a:ext>
              </a:extLst>
            </p:cNvPr>
            <p:cNvCxnSpPr/>
            <p:nvPr/>
          </p:nvCxnSpPr>
          <p:spPr>
            <a:xfrm>
              <a:off x="7474998" y="740523"/>
              <a:ext cx="0" cy="83110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C4D26EAB-9A23-0941-0C0E-A2584854B9C5}"/>
                </a:ext>
              </a:extLst>
            </p:cNvPr>
            <p:cNvCxnSpPr/>
            <p:nvPr/>
          </p:nvCxnSpPr>
          <p:spPr>
            <a:xfrm>
              <a:off x="8666086" y="740523"/>
              <a:ext cx="0" cy="83110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2A04E8F8-FBFF-CD30-5C76-FE37D4642E79}"/>
                </a:ext>
              </a:extLst>
            </p:cNvPr>
            <p:cNvCxnSpPr/>
            <p:nvPr/>
          </p:nvCxnSpPr>
          <p:spPr>
            <a:xfrm>
              <a:off x="9145480" y="723898"/>
              <a:ext cx="0" cy="83110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5A6FB089-3193-F14C-772A-5AD9E26FE188}"/>
                </a:ext>
              </a:extLst>
            </p:cNvPr>
            <p:cNvCxnSpPr/>
            <p:nvPr/>
          </p:nvCxnSpPr>
          <p:spPr>
            <a:xfrm>
              <a:off x="10240023" y="723898"/>
              <a:ext cx="0" cy="83110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E07B90B-DC29-5078-5635-27DE9BD2AF7F}"/>
                </a:ext>
              </a:extLst>
            </p:cNvPr>
            <p:cNvSpPr/>
            <p:nvPr/>
          </p:nvSpPr>
          <p:spPr>
            <a:xfrm>
              <a:off x="9460636" y="1048646"/>
              <a:ext cx="464232" cy="30764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4393AD7-AA54-A54D-43C3-D32AE42249B2}"/>
                </a:ext>
              </a:extLst>
            </p:cNvPr>
            <p:cNvSpPr txBox="1"/>
            <p:nvPr/>
          </p:nvSpPr>
          <p:spPr>
            <a:xfrm>
              <a:off x="6980810" y="1555000"/>
              <a:ext cx="104756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4,1 cm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21B01FCD-408B-F83F-B81E-1F18A2609D7B}"/>
                </a:ext>
              </a:extLst>
            </p:cNvPr>
            <p:cNvSpPr txBox="1"/>
            <p:nvPr/>
          </p:nvSpPr>
          <p:spPr>
            <a:xfrm>
              <a:off x="7800512" y="1555000"/>
              <a:ext cx="166012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7,8 cm 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8E6B3EC-0A1B-D45E-F56D-6ECB68BF6BA4}"/>
                </a:ext>
              </a:extLst>
            </p:cNvPr>
            <p:cNvSpPr txBox="1"/>
            <p:nvPr/>
          </p:nvSpPr>
          <p:spPr>
            <a:xfrm>
              <a:off x="8630574" y="1588250"/>
              <a:ext cx="139379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>
                  <a:latin typeface="Arial" panose="020B0604020202020204" pitchFamily="34" charset="0"/>
                  <a:cs typeface="Arial" panose="020B0604020202020204" pitchFamily="34" charset="0"/>
                </a:rPr>
                <a:t>4,1 cm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7FEDEAD-9509-4E0C-EC22-8A26EE6CA9A5}"/>
                </a:ext>
              </a:extLst>
            </p:cNvPr>
            <p:cNvSpPr txBox="1"/>
            <p:nvPr/>
          </p:nvSpPr>
          <p:spPr>
            <a:xfrm>
              <a:off x="9426605" y="1624634"/>
              <a:ext cx="162165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Arial" panose="020B0604020202020204" pitchFamily="34" charset="0"/>
                  <a:cs typeface="Arial" panose="020B0604020202020204" pitchFamily="34" charset="0"/>
                </a:rPr>
                <a:t>7,8 cm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92459285-CBF6-EB55-A53E-7DAE7DDB9520}"/>
                </a:ext>
              </a:extLst>
            </p:cNvPr>
            <p:cNvSpPr txBox="1"/>
            <p:nvPr/>
          </p:nvSpPr>
          <p:spPr>
            <a:xfrm>
              <a:off x="9133644" y="1139449"/>
              <a:ext cx="2083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2 cm 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2F2DAB25-AE1A-80CD-35AF-64D05C2CCC0B}"/>
                </a:ext>
              </a:extLst>
            </p:cNvPr>
            <p:cNvSpPr txBox="1"/>
            <p:nvPr/>
          </p:nvSpPr>
          <p:spPr>
            <a:xfrm rot="5564322">
              <a:off x="9155787" y="858715"/>
              <a:ext cx="58148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000" dirty="0">
                  <a:latin typeface="Arial" panose="020B0604020202020204" pitchFamily="34" charset="0"/>
                  <a:cs typeface="Arial" panose="020B0604020202020204" pitchFamily="34" charset="0"/>
                </a:rPr>
                <a:t>2 cm 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A995A15E-4937-E232-6FDB-F213173FBEC1}"/>
                </a:ext>
              </a:extLst>
            </p:cNvPr>
            <p:cNvSpPr txBox="1"/>
            <p:nvPr/>
          </p:nvSpPr>
          <p:spPr>
            <a:xfrm>
              <a:off x="9897863" y="1082439"/>
              <a:ext cx="730188" cy="2534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000" dirty="0">
                  <a:latin typeface="Arial" panose="020B0604020202020204" pitchFamily="34" charset="0"/>
                  <a:cs typeface="Arial" panose="020B0604020202020204" pitchFamily="34" charset="0"/>
                </a:rPr>
                <a:t>2 cm 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6D09586F-0C4E-8D2F-575B-262709CBAE19}"/>
                </a:ext>
              </a:extLst>
            </p:cNvPr>
            <p:cNvSpPr txBox="1"/>
            <p:nvPr/>
          </p:nvSpPr>
          <p:spPr>
            <a:xfrm rot="5400000">
              <a:off x="9417632" y="1480759"/>
              <a:ext cx="60237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000" dirty="0">
                  <a:latin typeface="Arial" panose="020B0604020202020204" pitchFamily="34" charset="0"/>
                  <a:cs typeface="Arial" panose="020B0604020202020204" pitchFamily="34" charset="0"/>
                </a:rPr>
                <a:t>2 cm 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81C674B4-9EB4-05AC-2140-F0E5A370AD75}"/>
              </a:ext>
            </a:extLst>
          </p:cNvPr>
          <p:cNvGrpSpPr/>
          <p:nvPr/>
        </p:nvGrpSpPr>
        <p:grpSpPr>
          <a:xfrm>
            <a:off x="7530966" y="2320074"/>
            <a:ext cx="1704534" cy="1473694"/>
            <a:chOff x="7306301" y="2663300"/>
            <a:chExt cx="1704534" cy="1473694"/>
          </a:xfrm>
        </p:grpSpPr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38903B45-4666-3DBA-E2B5-90F071D8BBEB}"/>
                </a:ext>
              </a:extLst>
            </p:cNvPr>
            <p:cNvGrpSpPr/>
            <p:nvPr/>
          </p:nvGrpSpPr>
          <p:grpSpPr>
            <a:xfrm>
              <a:off x="7306301" y="2663300"/>
              <a:ext cx="1704534" cy="1473694"/>
              <a:chOff x="7306301" y="2663300"/>
              <a:chExt cx="1704534" cy="1782098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38107BE2-937B-D0F2-37BF-2EBC2319645D}"/>
                  </a:ext>
                </a:extLst>
              </p:cNvPr>
              <p:cNvSpPr/>
              <p:nvPr/>
            </p:nvSpPr>
            <p:spPr>
              <a:xfrm>
                <a:off x="7306301" y="2663300"/>
                <a:ext cx="1704534" cy="17577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sz="1800">
                    <a:latin typeface="Arial" panose="020B0604020202020204" pitchFamily="34" charset="0"/>
                    <a:cs typeface="Arial" panose="020B0604020202020204" pitchFamily="34" charset="0"/>
                  </a:rPr>
                  <a:t>2 cm </a:t>
                </a:r>
                <a:endParaRPr lang="fr-F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D10C2896-B807-12B1-FF05-98DB2717CE50}"/>
                  </a:ext>
                </a:extLst>
              </p:cNvPr>
              <p:cNvCxnSpPr/>
              <p:nvPr/>
            </p:nvCxnSpPr>
            <p:spPr>
              <a:xfrm>
                <a:off x="7776839" y="2687619"/>
                <a:ext cx="0" cy="175777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1F3FF084-319F-CA3D-A188-E5CC1E72C013}"/>
                  </a:ext>
                </a:extLst>
              </p:cNvPr>
              <p:cNvCxnSpPr/>
              <p:nvPr/>
            </p:nvCxnSpPr>
            <p:spPr>
              <a:xfrm>
                <a:off x="8532920" y="2663300"/>
                <a:ext cx="0" cy="175777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043E7FC0-C1EC-318B-962E-EEBE269FE6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06301" y="3144965"/>
                <a:ext cx="1704534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F579BA88-7A08-6815-B42E-867E75C6A1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06301" y="3994952"/>
                <a:ext cx="1704534" cy="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8BC9049C-5982-7472-5B59-90DB0BF3E261}"/>
                </a:ext>
              </a:extLst>
            </p:cNvPr>
            <p:cNvCxnSpPr/>
            <p:nvPr/>
          </p:nvCxnSpPr>
          <p:spPr>
            <a:xfrm>
              <a:off x="7634796" y="2663300"/>
              <a:ext cx="0" cy="39831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88A5339A-4792-908F-A868-0E36093EB832}"/>
                </a:ext>
              </a:extLst>
            </p:cNvPr>
            <p:cNvCxnSpPr>
              <a:cxnSpLocks/>
            </p:cNvCxnSpPr>
            <p:nvPr/>
          </p:nvCxnSpPr>
          <p:spPr>
            <a:xfrm>
              <a:off x="7634796" y="3764501"/>
              <a:ext cx="0" cy="364093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07B211CB-C051-B3C0-7071-750290650816}"/>
                </a:ext>
              </a:extLst>
            </p:cNvPr>
            <p:cNvCxnSpPr>
              <a:cxnSpLocks/>
            </p:cNvCxnSpPr>
            <p:nvPr/>
          </p:nvCxnSpPr>
          <p:spPr>
            <a:xfrm>
              <a:off x="8675714" y="3764501"/>
              <a:ext cx="0" cy="372493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B7CDF530-72DA-14DA-8876-F903D52334B4}"/>
                </a:ext>
              </a:extLst>
            </p:cNvPr>
            <p:cNvCxnSpPr/>
            <p:nvPr/>
          </p:nvCxnSpPr>
          <p:spPr>
            <a:xfrm>
              <a:off x="8675714" y="2683410"/>
              <a:ext cx="0" cy="39831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0C176EC2-2872-6B01-54B7-87B895B6E3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06301" y="3061610"/>
              <a:ext cx="47053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6A74F207-3D93-E3DA-C614-E8318086AA87}"/>
                </a:ext>
              </a:extLst>
            </p:cNvPr>
            <p:cNvCxnSpPr>
              <a:cxnSpLocks/>
            </p:cNvCxnSpPr>
            <p:nvPr/>
          </p:nvCxnSpPr>
          <p:spPr>
            <a:xfrm>
              <a:off x="8532920" y="3058069"/>
              <a:ext cx="47791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208DCC4B-73B3-82E5-6B01-53A6D3580239}"/>
                </a:ext>
              </a:extLst>
            </p:cNvPr>
            <p:cNvCxnSpPr/>
            <p:nvPr/>
          </p:nvCxnSpPr>
          <p:spPr>
            <a:xfrm>
              <a:off x="7306301" y="3764501"/>
              <a:ext cx="470538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E7B6C99C-22B7-0DE2-8BC5-937E54EE8449}"/>
                </a:ext>
              </a:extLst>
            </p:cNvPr>
            <p:cNvCxnSpPr>
              <a:cxnSpLocks/>
            </p:cNvCxnSpPr>
            <p:nvPr/>
          </p:nvCxnSpPr>
          <p:spPr>
            <a:xfrm>
              <a:off x="8532920" y="3764501"/>
              <a:ext cx="47791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D3BE9C6D-9C4B-638F-14BE-27207E45E400}"/>
              </a:ext>
            </a:extLst>
          </p:cNvPr>
          <p:cNvGrpSpPr/>
          <p:nvPr/>
        </p:nvGrpSpPr>
        <p:grpSpPr>
          <a:xfrm>
            <a:off x="9154868" y="4124166"/>
            <a:ext cx="786402" cy="701336"/>
            <a:chOff x="10424266" y="4062118"/>
            <a:chExt cx="786402" cy="701336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6B230CC-DD3F-33AE-BBD7-983BCBBF153B}"/>
                </a:ext>
              </a:extLst>
            </p:cNvPr>
            <p:cNvSpPr/>
            <p:nvPr/>
          </p:nvSpPr>
          <p:spPr>
            <a:xfrm>
              <a:off x="10424266" y="4062118"/>
              <a:ext cx="786402" cy="7013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5918115-230F-56F6-A8B1-3143A728FD14}"/>
                </a:ext>
              </a:extLst>
            </p:cNvPr>
            <p:cNvSpPr/>
            <p:nvPr/>
          </p:nvSpPr>
          <p:spPr>
            <a:xfrm>
              <a:off x="10654904" y="4249328"/>
              <a:ext cx="360301" cy="32691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24091ABC-46E5-C5BD-F6D5-5CEA1C0B825A}"/>
              </a:ext>
            </a:extLst>
          </p:cNvPr>
          <p:cNvSpPr/>
          <p:nvPr/>
        </p:nvSpPr>
        <p:spPr>
          <a:xfrm>
            <a:off x="7530967" y="4163627"/>
            <a:ext cx="1226616" cy="4126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10C30B96-1870-E437-1730-76DCBC5F88ED}"/>
              </a:ext>
            </a:extLst>
          </p:cNvPr>
          <p:cNvCxnSpPr>
            <a:cxnSpLocks/>
          </p:cNvCxnSpPr>
          <p:nvPr/>
        </p:nvCxnSpPr>
        <p:spPr>
          <a:xfrm>
            <a:off x="7769109" y="4163627"/>
            <a:ext cx="0" cy="412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0B21F282-901F-1F99-BB5A-9AC880365552}"/>
              </a:ext>
            </a:extLst>
          </p:cNvPr>
          <p:cNvCxnSpPr>
            <a:cxnSpLocks/>
          </p:cNvCxnSpPr>
          <p:nvPr/>
        </p:nvCxnSpPr>
        <p:spPr>
          <a:xfrm>
            <a:off x="8152329" y="4163627"/>
            <a:ext cx="0" cy="412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C4B7BB88-6919-B22E-5CF5-0E8909F8746E}"/>
              </a:ext>
            </a:extLst>
          </p:cNvPr>
          <p:cNvCxnSpPr>
            <a:cxnSpLocks/>
          </p:cNvCxnSpPr>
          <p:nvPr/>
        </p:nvCxnSpPr>
        <p:spPr>
          <a:xfrm>
            <a:off x="8560701" y="4163627"/>
            <a:ext cx="0" cy="4126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C45955ED-83F1-7A84-BA1F-5F55AB88CC69}"/>
              </a:ext>
            </a:extLst>
          </p:cNvPr>
          <p:cNvSpPr txBox="1"/>
          <p:nvPr/>
        </p:nvSpPr>
        <p:spPr>
          <a:xfrm>
            <a:off x="3444536" y="60989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4951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271</Words>
  <Application>Microsoft Office PowerPoint</Application>
  <PresentationFormat>Grand écran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Lanceraux</dc:creator>
  <cp:lastModifiedBy>Julien Lanceraux</cp:lastModifiedBy>
  <cp:revision>7</cp:revision>
  <cp:lastPrinted>2022-09-28T09:11:05Z</cp:lastPrinted>
  <dcterms:created xsi:type="dcterms:W3CDTF">2022-09-28T08:16:58Z</dcterms:created>
  <dcterms:modified xsi:type="dcterms:W3CDTF">2022-09-28T09:15:37Z</dcterms:modified>
</cp:coreProperties>
</file>