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60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8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1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06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79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723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0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08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153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154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85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3078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193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409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651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294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7159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031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676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874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168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86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3428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356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753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6169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68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3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4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5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94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45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20400029">
            <a:off x="292291" y="3013781"/>
            <a:ext cx="11020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>
                    <a:lumMod val="85000"/>
                  </a:schemeClr>
                </a:solidFill>
              </a:rPr>
              <a:t>Desir2Scrap</a:t>
            </a:r>
            <a:r>
              <a:rPr lang="fr-FR" sz="6000" baseline="0" dirty="0">
                <a:solidFill>
                  <a:schemeClr val="bg1">
                    <a:lumMod val="85000"/>
                  </a:schemeClr>
                </a:solidFill>
              </a:rPr>
              <a:t> by Nadia </a:t>
            </a:r>
            <a:r>
              <a:rPr lang="fr-FR" sz="6000" baseline="0" dirty="0" err="1">
                <a:solidFill>
                  <a:schemeClr val="bg1">
                    <a:lumMod val="85000"/>
                  </a:schemeClr>
                </a:solidFill>
              </a:rPr>
              <a:t>Lanceraux</a:t>
            </a:r>
            <a:endParaRPr lang="fr-FR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4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20400029">
            <a:off x="292291" y="3013781"/>
            <a:ext cx="11020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>
                    <a:lumMod val="85000"/>
                  </a:schemeClr>
                </a:solidFill>
              </a:rPr>
              <a:t>Desir2Scrap</a:t>
            </a:r>
            <a:r>
              <a:rPr lang="fr-FR" sz="6000" baseline="0" dirty="0">
                <a:solidFill>
                  <a:schemeClr val="bg1">
                    <a:lumMod val="85000"/>
                  </a:schemeClr>
                </a:solidFill>
              </a:rPr>
              <a:t> by Nadia </a:t>
            </a:r>
            <a:r>
              <a:rPr lang="fr-FR" sz="6000" baseline="0" dirty="0" err="1">
                <a:solidFill>
                  <a:schemeClr val="bg1">
                    <a:lumMod val="85000"/>
                  </a:schemeClr>
                </a:solidFill>
              </a:rPr>
              <a:t>Lanceraux</a:t>
            </a:r>
            <a:endParaRPr lang="fr-FR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780F-F34E-4486-AC4E-66D4C30A07B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2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358EA-3E87-4E8C-BF2B-B7E0E8CF2973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8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BC99029-573D-40A3-9ED5-2BD635E4FDAD}"/>
              </a:ext>
            </a:extLst>
          </p:cNvPr>
          <p:cNvSpPr txBox="1"/>
          <p:nvPr/>
        </p:nvSpPr>
        <p:spPr>
          <a:xfrm>
            <a:off x="7078719" y="168965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Album :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    Secrets et sucreries 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0B746D5D-1968-4F6E-ABD0-15FEB7036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72" y="168965"/>
            <a:ext cx="6221896" cy="622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94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398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7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1_Thème Office</vt:lpstr>
      <vt:lpstr>Conception personnalisée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Fahene Nouicer</dc:creator>
  <cp:lastModifiedBy>Julien Lanceraux</cp:lastModifiedBy>
  <cp:revision>27</cp:revision>
  <dcterms:created xsi:type="dcterms:W3CDTF">2020-10-12T09:19:28Z</dcterms:created>
  <dcterms:modified xsi:type="dcterms:W3CDTF">2021-09-07T09:11:51Z</dcterms:modified>
</cp:coreProperties>
</file>