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80" r:id="rId4"/>
    <p:sldId id="286" r:id="rId5"/>
    <p:sldId id="28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6" indent="0" algn="ctr">
              <a:buNone/>
              <a:defRPr sz="1801"/>
            </a:lvl3pPr>
            <a:lvl4pPr marL="1371700" indent="0" algn="ctr">
              <a:buNone/>
              <a:defRPr sz="1600"/>
            </a:lvl4pPr>
            <a:lvl5pPr marL="1828932" indent="0" algn="ctr">
              <a:buNone/>
              <a:defRPr sz="1600"/>
            </a:lvl5pPr>
            <a:lvl6pPr marL="2286165" indent="0" algn="ctr">
              <a:buNone/>
              <a:defRPr sz="1600"/>
            </a:lvl6pPr>
            <a:lvl7pPr marL="2743398" indent="0" algn="ctr">
              <a:buNone/>
              <a:defRPr sz="1600"/>
            </a:lvl7pPr>
            <a:lvl8pPr marL="3200631" indent="0" algn="ctr">
              <a:buNone/>
              <a:defRPr sz="1600"/>
            </a:lvl8pPr>
            <a:lvl9pPr marL="3657864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8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17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6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6" indent="0" algn="ctr">
              <a:buNone/>
              <a:defRPr sz="1801"/>
            </a:lvl3pPr>
            <a:lvl4pPr marL="1371700" indent="0" algn="ctr">
              <a:buNone/>
              <a:defRPr sz="1600"/>
            </a:lvl4pPr>
            <a:lvl5pPr marL="1828932" indent="0" algn="ctr">
              <a:buNone/>
              <a:defRPr sz="1600"/>
            </a:lvl5pPr>
            <a:lvl6pPr marL="2286165" indent="0" algn="ctr">
              <a:buNone/>
              <a:defRPr sz="1600"/>
            </a:lvl6pPr>
            <a:lvl7pPr marL="2743398" indent="0" algn="ctr">
              <a:buNone/>
              <a:defRPr sz="1600"/>
            </a:lvl7pPr>
            <a:lvl8pPr marL="3200631" indent="0" algn="ctr">
              <a:buNone/>
              <a:defRPr sz="1600"/>
            </a:lvl8pPr>
            <a:lvl9pPr marL="3657864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7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2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0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0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153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15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85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30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6" indent="0">
              <a:buNone/>
              <a:defRPr sz="2400"/>
            </a:lvl3pPr>
            <a:lvl4pPr marL="1371700" indent="0">
              <a:buNone/>
              <a:defRPr sz="2000"/>
            </a:lvl4pPr>
            <a:lvl5pPr marL="1828932" indent="0">
              <a:buNone/>
              <a:defRPr sz="2000"/>
            </a:lvl5pPr>
            <a:lvl6pPr marL="2286165" indent="0">
              <a:buNone/>
              <a:defRPr sz="2000"/>
            </a:lvl6pPr>
            <a:lvl7pPr marL="2743398" indent="0">
              <a:buNone/>
              <a:defRPr sz="2000"/>
            </a:lvl7pPr>
            <a:lvl8pPr marL="3200631" indent="0">
              <a:buNone/>
              <a:defRPr sz="2000"/>
            </a:lvl8pPr>
            <a:lvl9pPr marL="365786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09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651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6" indent="0" algn="ctr">
              <a:buNone/>
              <a:defRPr sz="1801"/>
            </a:lvl3pPr>
            <a:lvl4pPr marL="1371700" indent="0" algn="ctr">
              <a:buNone/>
              <a:defRPr sz="1600"/>
            </a:lvl4pPr>
            <a:lvl5pPr marL="1828932" indent="0" algn="ctr">
              <a:buNone/>
              <a:defRPr sz="1600"/>
            </a:lvl5pPr>
            <a:lvl6pPr marL="2286165" indent="0" algn="ctr">
              <a:buNone/>
              <a:defRPr sz="1600"/>
            </a:lvl6pPr>
            <a:lvl7pPr marL="2743398" indent="0" algn="ctr">
              <a:buNone/>
              <a:defRPr sz="1600"/>
            </a:lvl7pPr>
            <a:lvl8pPr marL="3200631" indent="0" algn="ctr">
              <a:buNone/>
              <a:defRPr sz="1600"/>
            </a:lvl8pPr>
            <a:lvl9pPr marL="3657864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9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15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31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6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7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6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42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56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6" indent="0">
              <a:buNone/>
              <a:defRPr sz="2400"/>
            </a:lvl3pPr>
            <a:lvl4pPr marL="1371700" indent="0">
              <a:buNone/>
              <a:defRPr sz="2000"/>
            </a:lvl4pPr>
            <a:lvl5pPr marL="1828932" indent="0">
              <a:buNone/>
              <a:defRPr sz="2000"/>
            </a:lvl5pPr>
            <a:lvl6pPr marL="2286165" indent="0">
              <a:buNone/>
              <a:defRPr sz="2000"/>
            </a:lvl6pPr>
            <a:lvl7pPr marL="2743398" indent="0">
              <a:buNone/>
              <a:defRPr sz="2000"/>
            </a:lvl7pPr>
            <a:lvl8pPr marL="3200631" indent="0">
              <a:buNone/>
              <a:defRPr sz="2000"/>
            </a:lvl8pPr>
            <a:lvl9pPr marL="365786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53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61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8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1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6" indent="0">
              <a:buNone/>
              <a:defRPr sz="1801" b="1"/>
            </a:lvl3pPr>
            <a:lvl4pPr marL="1371700" indent="0">
              <a:buNone/>
              <a:defRPr sz="1600" b="1"/>
            </a:lvl4pPr>
            <a:lvl5pPr marL="1828932" indent="0">
              <a:buNone/>
              <a:defRPr sz="1600" b="1"/>
            </a:lvl5pPr>
            <a:lvl6pPr marL="2286165" indent="0">
              <a:buNone/>
              <a:defRPr sz="1600" b="1"/>
            </a:lvl6pPr>
            <a:lvl7pPr marL="2743398" indent="0">
              <a:buNone/>
              <a:defRPr sz="1600" b="1"/>
            </a:lvl7pPr>
            <a:lvl8pPr marL="3200631" indent="0">
              <a:buNone/>
              <a:defRPr sz="1600" b="1"/>
            </a:lvl8pPr>
            <a:lvl9pPr marL="3657864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5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6" indent="0">
              <a:buNone/>
              <a:defRPr sz="2400"/>
            </a:lvl3pPr>
            <a:lvl4pPr marL="1371700" indent="0">
              <a:buNone/>
              <a:defRPr sz="2000"/>
            </a:lvl4pPr>
            <a:lvl5pPr marL="1828932" indent="0">
              <a:buNone/>
              <a:defRPr sz="2000"/>
            </a:lvl5pPr>
            <a:lvl6pPr marL="2286165" indent="0">
              <a:buNone/>
              <a:defRPr sz="2000"/>
            </a:lvl6pPr>
            <a:lvl7pPr marL="2743398" indent="0">
              <a:buNone/>
              <a:defRPr sz="2000"/>
            </a:lvl7pPr>
            <a:lvl8pPr marL="3200631" indent="0">
              <a:buNone/>
              <a:defRPr sz="2000"/>
            </a:lvl8pPr>
            <a:lvl9pPr marL="365786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1"/>
            </a:lvl2pPr>
            <a:lvl3pPr marL="914466" indent="0">
              <a:buNone/>
              <a:defRPr sz="1200"/>
            </a:lvl3pPr>
            <a:lvl4pPr marL="1371700" indent="0">
              <a:buNone/>
              <a:defRPr sz="1001"/>
            </a:lvl4pPr>
            <a:lvl5pPr marL="1828932" indent="0">
              <a:buNone/>
              <a:defRPr sz="1001"/>
            </a:lvl5pPr>
            <a:lvl6pPr marL="2286165" indent="0">
              <a:buNone/>
              <a:defRPr sz="1001"/>
            </a:lvl6pPr>
            <a:lvl7pPr marL="2743398" indent="0">
              <a:buNone/>
              <a:defRPr sz="1001"/>
            </a:lvl7pPr>
            <a:lvl8pPr marL="3200631" indent="0">
              <a:buNone/>
              <a:defRPr sz="1001"/>
            </a:lvl8pPr>
            <a:lvl9pPr marL="3657864" indent="0">
              <a:buNone/>
              <a:defRPr sz="100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20400029">
            <a:off x="292291" y="3013780"/>
            <a:ext cx="1102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Desir2Scrap</a:t>
            </a:r>
            <a:r>
              <a:rPr lang="fr-FR" sz="6000" baseline="0" dirty="0">
                <a:solidFill>
                  <a:schemeClr val="bg1">
                    <a:lumMod val="85000"/>
                  </a:schemeClr>
                </a:solidFill>
              </a:rPr>
              <a:t> by Nadia </a:t>
            </a:r>
            <a:r>
              <a:rPr lang="fr-FR" sz="6000" baseline="0" dirty="0" err="1">
                <a:solidFill>
                  <a:schemeClr val="bg1">
                    <a:lumMod val="85000"/>
                  </a:schemeClr>
                </a:solidFill>
              </a:rPr>
              <a:t>Lanceraux</a:t>
            </a:r>
            <a:endParaRPr lang="fr-FR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44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5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1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20400029">
            <a:off x="292291" y="3013780"/>
            <a:ext cx="1102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Desir2Scrap</a:t>
            </a:r>
            <a:r>
              <a:rPr lang="fr-FR" sz="6000" baseline="0" dirty="0">
                <a:solidFill>
                  <a:schemeClr val="bg1">
                    <a:lumMod val="85000"/>
                  </a:schemeClr>
                </a:solidFill>
              </a:rPr>
              <a:t> by Nadia </a:t>
            </a:r>
            <a:r>
              <a:rPr lang="fr-FR" sz="6000" baseline="0" dirty="0" err="1">
                <a:solidFill>
                  <a:schemeClr val="bg1">
                    <a:lumMod val="85000"/>
                  </a:schemeClr>
                </a:solidFill>
              </a:rPr>
              <a:t>Lanceraux</a:t>
            </a:r>
            <a:endParaRPr lang="fr-FR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80F-F34E-4486-AC4E-66D4C30A07B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5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1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58EA-3E87-4E8C-BF2B-B7E0E8CF2973}" type="datetimeFigureOut">
              <a:rPr lang="fr-FR" smtClean="0"/>
              <a:t>19/01/2021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2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4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8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480" indent="-228616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0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2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5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8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1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4" algn="l" defTabSz="91446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2FFF242-A4B4-475D-817F-83E49834179D}"/>
              </a:ext>
            </a:extLst>
          </p:cNvPr>
          <p:cNvSpPr txBox="1"/>
          <p:nvPr/>
        </p:nvSpPr>
        <p:spPr>
          <a:xfrm>
            <a:off x="6805957" y="107538"/>
            <a:ext cx="538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photo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Stampin’Up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F82DB7-47FC-4939-A73E-8F882BB85DAD}"/>
              </a:ext>
            </a:extLst>
          </p:cNvPr>
          <p:cNvSpPr txBox="1"/>
          <p:nvPr/>
        </p:nvSpPr>
        <p:spPr>
          <a:xfrm>
            <a:off x="4548547" y="1038255"/>
            <a:ext cx="7739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 utilisé : </a:t>
            </a:r>
          </a:p>
          <a:p>
            <a:endParaRPr lang="fr-FR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Produits Sale A </a:t>
            </a:r>
            <a:r>
              <a:rPr lang="fr-FR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Bration</a:t>
            </a:r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gratuit dès 60€ d’achat hors FDP Brochure  :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Set de tampons hôtesse étiquettes en fête réf 155302 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Catalogue annuel :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Perforatrice timbre-poste rectangulaire réf 152709 (assortie avec le set hôtesse SAB)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Lot perforatrice cœur réf 151292 (s’adapte au set hôtesse sab)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Pyramide de cercle réf 151770 ( s’adapte également au même set de tampons hôtesse)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Machine de découpe réf 149653 page 170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Surpiqués rectangles réf 151820 page 183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Papier cartonné A4 réf 131287 Fleur de cerisier page 143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Tampon encreur fleur de cerisier réf 147100 page 143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Papier Fenêtré réf 142314 page 153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Double face découpe facile réf 138995 page 162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88C0BC66-D92F-48A1-84FB-EE12FB32C4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9" y="139959"/>
            <a:ext cx="4261695" cy="239720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0DAD713-18BD-4E4E-8C31-71178C244EED}"/>
              </a:ext>
            </a:extLst>
          </p:cNvPr>
          <p:cNvSpPr txBox="1"/>
          <p:nvPr/>
        </p:nvSpPr>
        <p:spPr>
          <a:xfrm>
            <a:off x="4548547" y="473883"/>
            <a:ext cx="7980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Lien boutique en ligne : </a:t>
            </a:r>
          </a:p>
          <a:p>
            <a:r>
              <a:rPr lang="fr-FR" dirty="0">
                <a:solidFill>
                  <a:schemeClr val="accent1"/>
                </a:solidFill>
              </a:rPr>
              <a:t>https://www.stampinup.fr?hostcode=9G2CJM4U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EA731F-A0BA-433C-9974-04F202E7EEB7}"/>
              </a:ext>
            </a:extLst>
          </p:cNvPr>
          <p:cNvSpPr txBox="1"/>
          <p:nvPr/>
        </p:nvSpPr>
        <p:spPr>
          <a:xfrm>
            <a:off x="4419784" y="4264016"/>
            <a:ext cx="850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Ps : Pour L'astuce des tampons qui ne collent pas page 162 réf 152452 adhésif </a:t>
            </a:r>
            <a:r>
              <a:rPr lang="fr-FR" sz="1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amovibe</a:t>
            </a:r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B32A4BE-4048-4C64-8CF4-3FF4718B42DC}"/>
              </a:ext>
            </a:extLst>
          </p:cNvPr>
          <p:cNvSpPr txBox="1"/>
          <p:nvPr/>
        </p:nvSpPr>
        <p:spPr>
          <a:xfrm>
            <a:off x="4548547" y="4463438"/>
            <a:ext cx="5845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catalogue janvier/ juin 2021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Poinçons feuillage « bouquet emballé » réf 154324 page 21</a:t>
            </a:r>
          </a:p>
          <a:p>
            <a:endParaRPr lang="fr-F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B069E1-2885-40FC-BB5F-4D16B888E1EB}"/>
              </a:ext>
            </a:extLst>
          </p:cNvPr>
          <p:cNvSpPr txBox="1"/>
          <p:nvPr/>
        </p:nvSpPr>
        <p:spPr>
          <a:xfrm>
            <a:off x="5784229" y="5858558"/>
            <a:ext cx="67070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par mes soins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9C63C-0B2F-4BDB-9A72-B88F9A8C0E66}"/>
              </a:ext>
            </a:extLst>
          </p:cNvPr>
          <p:cNvSpPr txBox="1"/>
          <p:nvPr/>
        </p:nvSpPr>
        <p:spPr>
          <a:xfrm>
            <a:off x="1251236" y="2505708"/>
            <a:ext cx="67089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Créer par mes soins</a:t>
            </a:r>
          </a:p>
        </p:txBody>
      </p:sp>
      <p:pic>
        <p:nvPicPr>
          <p:cNvPr id="12" name="Image 11" descr="Une image contenant texte, cadre&#10;&#10;Description générée automatiquement">
            <a:extLst>
              <a:ext uri="{FF2B5EF4-FFF2-40B4-BE49-F238E27FC236}">
                <a16:creationId xmlns:a16="http://schemas.microsoft.com/office/drawing/2014/main" id="{ABFFF125-C44F-4B0D-AA13-C1CB58D26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8919" r="5259" b="6703"/>
          <a:stretch/>
        </p:blipFill>
        <p:spPr>
          <a:xfrm rot="5400000">
            <a:off x="51675" y="3283992"/>
            <a:ext cx="3893162" cy="307272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607A3AB-A376-4196-89B1-A24B221133B4}"/>
              </a:ext>
            </a:extLst>
          </p:cNvPr>
          <p:cNvSpPr txBox="1"/>
          <p:nvPr/>
        </p:nvSpPr>
        <p:spPr>
          <a:xfrm>
            <a:off x="4548547" y="5330047"/>
            <a:ext cx="801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cadre :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papier de 19,5 x 14,5 cm pli à 9,5 et 10 cm sur les 19,5 cm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papier de 14,5 x 12,5 cm pli à 1-1,5-11 et 11,5 cm   sur les 12,5cm</a:t>
            </a:r>
          </a:p>
          <a:p>
            <a:r>
              <a:rPr lang="fr-FR" dirty="0"/>
              <a:t>1 papier de 11,3 x 15,5 cm pli à 1 cm sur 1 côté des 15,5 cm et pli à 0,9cm sur chaque extrémité des 11,3 cm            (ou 3papiers selon les ouvertures)</a:t>
            </a:r>
          </a:p>
          <a:p>
            <a:r>
              <a:rPr lang="fr-FR" dirty="0"/>
              <a:t>1 papier fenêtré de 9,3x 14,3 cm        (ou 3 papiers selon les ouvertures)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385D97A-80B3-43D4-A50E-254EDF7EF9D0}"/>
              </a:ext>
            </a:extLst>
          </p:cNvPr>
          <p:cNvSpPr txBox="1"/>
          <p:nvPr/>
        </p:nvSpPr>
        <p:spPr>
          <a:xfrm>
            <a:off x="7208539" y="5084883"/>
            <a:ext cx="2290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Tutoriel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4009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95616F3-F4A1-4826-A70B-8F4FDE956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" r="4074" b="20724"/>
          <a:stretch/>
        </p:blipFill>
        <p:spPr>
          <a:xfrm>
            <a:off x="238540" y="1123122"/>
            <a:ext cx="3471315" cy="35383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AE0D01-7E25-4959-9530-2C6E6AC337BE}"/>
              </a:ext>
            </a:extLst>
          </p:cNvPr>
          <p:cNvSpPr txBox="1"/>
          <p:nvPr/>
        </p:nvSpPr>
        <p:spPr>
          <a:xfrm>
            <a:off x="109331" y="89453"/>
            <a:ext cx="4363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Découper le cadre avec le rectangle surpiqué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Sur le papier de 14,5 x 12,5 cm  « l’ouverture du cadre fait environ 7,5 x 11 cm » ensuite coller à l’arrière le papier fenêtré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FDCFD14-2C70-4D0E-8239-B68EEE792889}"/>
              </a:ext>
            </a:extLst>
          </p:cNvPr>
          <p:cNvSpPr txBox="1"/>
          <p:nvPr/>
        </p:nvSpPr>
        <p:spPr>
          <a:xfrm>
            <a:off x="6298980" y="69546"/>
            <a:ext cx="424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Prendre le papier de 11,3 x 15,5 cm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Découper les parties rouges, plier et coller à l’arrière à l’arrière 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477C136-4A6C-49D3-9F41-9ABB44024967}"/>
              </a:ext>
            </a:extLst>
          </p:cNvPr>
          <p:cNvGrpSpPr/>
          <p:nvPr/>
        </p:nvGrpSpPr>
        <p:grpSpPr>
          <a:xfrm>
            <a:off x="9049386" y="716545"/>
            <a:ext cx="2534478" cy="3269974"/>
            <a:chOff x="4244009" y="1252330"/>
            <a:chExt cx="2534478" cy="3269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8D90F6-5739-4EC3-8B98-2F95C4E383DC}"/>
                </a:ext>
              </a:extLst>
            </p:cNvPr>
            <p:cNvSpPr/>
            <p:nvPr/>
          </p:nvSpPr>
          <p:spPr>
            <a:xfrm>
              <a:off x="4244009" y="1252330"/>
              <a:ext cx="2534478" cy="326997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CA5196C-C19C-492D-BCE6-F8AD99CD62BB}"/>
                </a:ext>
              </a:extLst>
            </p:cNvPr>
            <p:cNvCxnSpPr/>
            <p:nvPr/>
          </p:nvCxnSpPr>
          <p:spPr>
            <a:xfrm>
              <a:off x="4244009" y="4216893"/>
              <a:ext cx="253447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30A493D-220D-4566-ADE4-8A774FB40EC6}"/>
                </a:ext>
              </a:extLst>
            </p:cNvPr>
            <p:cNvCxnSpPr/>
            <p:nvPr/>
          </p:nvCxnSpPr>
          <p:spPr>
            <a:xfrm>
              <a:off x="4478689" y="1252330"/>
              <a:ext cx="0" cy="326997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C204FF3-2EC6-4611-B8BE-FA6DF53AA6DB}"/>
                </a:ext>
              </a:extLst>
            </p:cNvPr>
            <p:cNvCxnSpPr/>
            <p:nvPr/>
          </p:nvCxnSpPr>
          <p:spPr>
            <a:xfrm>
              <a:off x="6543262" y="1252330"/>
              <a:ext cx="0" cy="3269974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99775B5-5817-4774-AEE0-82964A86EC0D}"/>
                </a:ext>
              </a:extLst>
            </p:cNvPr>
            <p:cNvCxnSpPr/>
            <p:nvPr/>
          </p:nvCxnSpPr>
          <p:spPr>
            <a:xfrm>
              <a:off x="4472609" y="4216893"/>
              <a:ext cx="89453" cy="30541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26472AA-11E6-4033-B9A4-D6435BEA98D7}"/>
                </a:ext>
              </a:extLst>
            </p:cNvPr>
            <p:cNvCxnSpPr/>
            <p:nvPr/>
          </p:nvCxnSpPr>
          <p:spPr>
            <a:xfrm flipH="1" flipV="1">
              <a:off x="4244009" y="4128117"/>
              <a:ext cx="228600" cy="887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0BC41EF-5083-4950-9621-EF7296D1369A}"/>
                </a:ext>
              </a:extLst>
            </p:cNvPr>
            <p:cNvCxnSpPr/>
            <p:nvPr/>
          </p:nvCxnSpPr>
          <p:spPr>
            <a:xfrm flipV="1">
              <a:off x="6537181" y="4128116"/>
              <a:ext cx="241306" cy="887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8ABD76F9-90DC-48CD-982A-EC2F97AA6E7A}"/>
                </a:ext>
              </a:extLst>
            </p:cNvPr>
            <p:cNvCxnSpPr/>
            <p:nvPr/>
          </p:nvCxnSpPr>
          <p:spPr>
            <a:xfrm flipH="1">
              <a:off x="6447728" y="4216890"/>
              <a:ext cx="83372" cy="3054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Flèche : demi-tour 28">
            <a:extLst>
              <a:ext uri="{FF2B5EF4-FFF2-40B4-BE49-F238E27FC236}">
                <a16:creationId xmlns:a16="http://schemas.microsoft.com/office/drawing/2014/main" id="{7A277745-44FF-4C38-8D3B-AC7806338A46}"/>
              </a:ext>
            </a:extLst>
          </p:cNvPr>
          <p:cNvSpPr/>
          <p:nvPr/>
        </p:nvSpPr>
        <p:spPr>
          <a:xfrm rot="10104025">
            <a:off x="3318984" y="982093"/>
            <a:ext cx="1544497" cy="282059"/>
          </a:xfrm>
          <a:prstGeom prst="utur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1" name="Image 30" descr="Une image contenant texte, bois&#10;&#10;Description générée automatiquement">
            <a:extLst>
              <a:ext uri="{FF2B5EF4-FFF2-40B4-BE49-F238E27FC236}">
                <a16:creationId xmlns:a16="http://schemas.microsoft.com/office/drawing/2014/main" id="{D8863548-3DC1-4E37-8480-15595B5377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17346" r="5793" b="14175"/>
          <a:stretch/>
        </p:blipFill>
        <p:spPr>
          <a:xfrm>
            <a:off x="370305" y="4751015"/>
            <a:ext cx="3657601" cy="2011300"/>
          </a:xfrm>
          <a:prstGeom prst="rect">
            <a:avLst/>
          </a:prstGeom>
        </p:spPr>
      </p:pic>
      <p:pic>
        <p:nvPicPr>
          <p:cNvPr id="33" name="Image 32" descr="Une image contenant plancher&#10;&#10;Description générée automatiquement">
            <a:extLst>
              <a:ext uri="{FF2B5EF4-FFF2-40B4-BE49-F238E27FC236}">
                <a16:creationId xmlns:a16="http://schemas.microsoft.com/office/drawing/2014/main" id="{8322A454-B0C7-4E26-BEF5-CEC29EF586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5048" r="1905" b="32029"/>
          <a:stretch/>
        </p:blipFill>
        <p:spPr>
          <a:xfrm>
            <a:off x="5135620" y="4162782"/>
            <a:ext cx="2806802" cy="2637319"/>
          </a:xfrm>
          <a:prstGeom prst="rect">
            <a:avLst/>
          </a:prstGeom>
        </p:spPr>
      </p:pic>
      <p:pic>
        <p:nvPicPr>
          <p:cNvPr id="36" name="Image 35" descr="Une image contenant texte, blanc, noir, cadre&#10;&#10;Description générée automatiquement">
            <a:extLst>
              <a:ext uri="{FF2B5EF4-FFF2-40B4-BE49-F238E27FC236}">
                <a16:creationId xmlns:a16="http://schemas.microsoft.com/office/drawing/2014/main" id="{2FC787AF-8365-43F1-8F29-E7FECB588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47" y="1878755"/>
            <a:ext cx="1771369" cy="2361826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CCA3FE4D-1A6E-44CD-8F35-41EC4D18F1B0}"/>
              </a:ext>
            </a:extLst>
          </p:cNvPr>
          <p:cNvSpPr txBox="1"/>
          <p:nvPr/>
        </p:nvSpPr>
        <p:spPr>
          <a:xfrm>
            <a:off x="5774427" y="1304272"/>
            <a:ext cx="329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Double face sur les rabats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Bande rouge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928AEC8-A495-483E-9760-20562A9825E6}"/>
              </a:ext>
            </a:extLst>
          </p:cNvPr>
          <p:cNvCxnSpPr/>
          <p:nvPr/>
        </p:nvCxnSpPr>
        <p:spPr>
          <a:xfrm>
            <a:off x="7013810" y="2113714"/>
            <a:ext cx="205684" cy="13804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EED352A-85D3-47CE-A654-9C54102FA9F4}"/>
              </a:ext>
            </a:extLst>
          </p:cNvPr>
          <p:cNvCxnSpPr/>
          <p:nvPr/>
        </p:nvCxnSpPr>
        <p:spPr>
          <a:xfrm>
            <a:off x="6039803" y="2206381"/>
            <a:ext cx="205684" cy="13804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F705E4B-BDDB-455A-B64C-E397F32461EA}"/>
              </a:ext>
            </a:extLst>
          </p:cNvPr>
          <p:cNvCxnSpPr/>
          <p:nvPr/>
        </p:nvCxnSpPr>
        <p:spPr>
          <a:xfrm>
            <a:off x="8645928" y="695895"/>
            <a:ext cx="260412" cy="3788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 44" descr="Une image contenant personne, intérieur, plancher&#10;&#10;Description générée automatiquement">
            <a:extLst>
              <a:ext uri="{FF2B5EF4-FFF2-40B4-BE49-F238E27FC236}">
                <a16:creationId xmlns:a16="http://schemas.microsoft.com/office/drawing/2014/main" id="{2A056376-EDD2-441A-AF0A-134F238579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0" r="15478" b="12578"/>
          <a:stretch/>
        </p:blipFill>
        <p:spPr>
          <a:xfrm>
            <a:off x="9068879" y="4661452"/>
            <a:ext cx="2571748" cy="193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intérieur, poubelle&#10;&#10;Description générée automatiquement">
            <a:extLst>
              <a:ext uri="{FF2B5EF4-FFF2-40B4-BE49-F238E27FC236}">
                <a16:creationId xmlns:a16="http://schemas.microsoft.com/office/drawing/2014/main" id="{117C21A1-C86D-4AC8-9CBF-4B8F02CAF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909" y="484913"/>
            <a:ext cx="2253698" cy="300493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4EB6EB-47B7-41C8-9C94-993FC1F89AC6}"/>
              </a:ext>
            </a:extLst>
          </p:cNvPr>
          <p:cNvSpPr txBox="1"/>
          <p:nvPr/>
        </p:nvSpPr>
        <p:spPr>
          <a:xfrm>
            <a:off x="710214" y="203581"/>
            <a:ext cx="203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vous décidez de faire 3 ouvertures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5F9F1E-110A-4896-938C-FC9C31DB6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9" t="3883" r="19907" b="3042"/>
          <a:stretch/>
        </p:blipFill>
        <p:spPr>
          <a:xfrm>
            <a:off x="339292" y="3142599"/>
            <a:ext cx="2918813" cy="3664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A8BC74-2957-43EB-9F4D-2613842FE2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722" r="550"/>
          <a:stretch/>
        </p:blipFill>
        <p:spPr>
          <a:xfrm>
            <a:off x="3645763" y="860529"/>
            <a:ext cx="5489359" cy="35717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72A72D5-ADF0-4B44-BBF0-F274A2FA9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3" b="31592"/>
          <a:stretch/>
        </p:blipFill>
        <p:spPr>
          <a:xfrm>
            <a:off x="5355098" y="5104660"/>
            <a:ext cx="6532542" cy="158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6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329</Words>
  <Application>Microsoft Office PowerPoint</Application>
  <PresentationFormat>Grand écran</PresentationFormat>
  <Paragraphs>39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1_Thème Office</vt:lpstr>
      <vt:lpstr>Conception personnalisée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Lanceraux</dc:creator>
  <cp:lastModifiedBy>Julien Lanceraux</cp:lastModifiedBy>
  <cp:revision>1</cp:revision>
  <dcterms:created xsi:type="dcterms:W3CDTF">2021-01-19T09:58:00Z</dcterms:created>
  <dcterms:modified xsi:type="dcterms:W3CDTF">2021-01-19T10:04:09Z</dcterms:modified>
</cp:coreProperties>
</file>