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62" r:id="rId4"/>
    <p:sldId id="27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4" indent="0" algn="ctr">
              <a:buNone/>
              <a:defRPr sz="2000"/>
            </a:lvl2pPr>
            <a:lvl3pPr marL="914466" indent="0" algn="ctr">
              <a:buNone/>
              <a:defRPr sz="1801"/>
            </a:lvl3pPr>
            <a:lvl4pPr marL="1371700" indent="0" algn="ctr">
              <a:buNone/>
              <a:defRPr sz="1600"/>
            </a:lvl4pPr>
            <a:lvl5pPr marL="1828932" indent="0" algn="ctr">
              <a:buNone/>
              <a:defRPr sz="1600"/>
            </a:lvl5pPr>
            <a:lvl6pPr marL="2286165" indent="0" algn="ctr">
              <a:buNone/>
              <a:defRPr sz="1600"/>
            </a:lvl6pPr>
            <a:lvl7pPr marL="2743398" indent="0" algn="ctr">
              <a:buNone/>
              <a:defRPr sz="1600"/>
            </a:lvl7pPr>
            <a:lvl8pPr marL="3200631" indent="0" algn="ctr">
              <a:buNone/>
              <a:defRPr sz="1600"/>
            </a:lvl8pPr>
            <a:lvl9pPr marL="3657864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8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17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06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4" indent="0" algn="ctr">
              <a:buNone/>
              <a:defRPr sz="2000"/>
            </a:lvl2pPr>
            <a:lvl3pPr marL="914466" indent="0" algn="ctr">
              <a:buNone/>
              <a:defRPr sz="1801"/>
            </a:lvl3pPr>
            <a:lvl4pPr marL="1371700" indent="0" algn="ctr">
              <a:buNone/>
              <a:defRPr sz="1600"/>
            </a:lvl4pPr>
            <a:lvl5pPr marL="1828932" indent="0" algn="ctr">
              <a:buNone/>
              <a:defRPr sz="1600"/>
            </a:lvl5pPr>
            <a:lvl6pPr marL="2286165" indent="0" algn="ctr">
              <a:buNone/>
              <a:defRPr sz="1600"/>
            </a:lvl6pPr>
            <a:lvl7pPr marL="2743398" indent="0" algn="ctr">
              <a:buNone/>
              <a:defRPr sz="1600"/>
            </a:lvl7pPr>
            <a:lvl8pPr marL="3200631" indent="0" algn="ctr">
              <a:buNone/>
              <a:defRPr sz="1600"/>
            </a:lvl8pPr>
            <a:lvl9pPr marL="3657864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07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72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70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70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1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153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15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85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307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4" indent="0">
              <a:buNone/>
              <a:defRPr sz="2800"/>
            </a:lvl2pPr>
            <a:lvl3pPr marL="914466" indent="0">
              <a:buNone/>
              <a:defRPr sz="2400"/>
            </a:lvl3pPr>
            <a:lvl4pPr marL="1371700" indent="0">
              <a:buNone/>
              <a:defRPr sz="2000"/>
            </a:lvl4pPr>
            <a:lvl5pPr marL="1828932" indent="0">
              <a:buNone/>
              <a:defRPr sz="2000"/>
            </a:lvl5pPr>
            <a:lvl6pPr marL="2286165" indent="0">
              <a:buNone/>
              <a:defRPr sz="2000"/>
            </a:lvl6pPr>
            <a:lvl7pPr marL="2743398" indent="0">
              <a:buNone/>
              <a:defRPr sz="2000"/>
            </a:lvl7pPr>
            <a:lvl8pPr marL="3200631" indent="0">
              <a:buNone/>
              <a:defRPr sz="2000"/>
            </a:lvl8pPr>
            <a:lvl9pPr marL="3657864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9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409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651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4" indent="0" algn="ctr">
              <a:buNone/>
              <a:defRPr sz="2000"/>
            </a:lvl2pPr>
            <a:lvl3pPr marL="914466" indent="0" algn="ctr">
              <a:buNone/>
              <a:defRPr sz="1801"/>
            </a:lvl3pPr>
            <a:lvl4pPr marL="1371700" indent="0" algn="ctr">
              <a:buNone/>
              <a:defRPr sz="1600"/>
            </a:lvl4pPr>
            <a:lvl5pPr marL="1828932" indent="0" algn="ctr">
              <a:buNone/>
              <a:defRPr sz="1600"/>
            </a:lvl5pPr>
            <a:lvl6pPr marL="2286165" indent="0" algn="ctr">
              <a:buNone/>
              <a:defRPr sz="1600"/>
            </a:lvl6pPr>
            <a:lvl7pPr marL="2743398" indent="0" algn="ctr">
              <a:buNone/>
              <a:defRPr sz="1600"/>
            </a:lvl7pPr>
            <a:lvl8pPr marL="3200631" indent="0" algn="ctr">
              <a:buNone/>
              <a:defRPr sz="1600"/>
            </a:lvl8pPr>
            <a:lvl9pPr marL="3657864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94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715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31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067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1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874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6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86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342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356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4" indent="0">
              <a:buNone/>
              <a:defRPr sz="2800"/>
            </a:lvl2pPr>
            <a:lvl3pPr marL="914466" indent="0">
              <a:buNone/>
              <a:defRPr sz="2400"/>
            </a:lvl3pPr>
            <a:lvl4pPr marL="1371700" indent="0">
              <a:buNone/>
              <a:defRPr sz="2000"/>
            </a:lvl4pPr>
            <a:lvl5pPr marL="1828932" indent="0">
              <a:buNone/>
              <a:defRPr sz="2000"/>
            </a:lvl5pPr>
            <a:lvl6pPr marL="2286165" indent="0">
              <a:buNone/>
              <a:defRPr sz="2000"/>
            </a:lvl6pPr>
            <a:lvl7pPr marL="2743398" indent="0">
              <a:buNone/>
              <a:defRPr sz="2000"/>
            </a:lvl7pPr>
            <a:lvl8pPr marL="3200631" indent="0">
              <a:buNone/>
              <a:defRPr sz="2000"/>
            </a:lvl8pPr>
            <a:lvl9pPr marL="3657864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53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616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8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34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1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5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5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4" indent="0">
              <a:buNone/>
              <a:defRPr sz="2800"/>
            </a:lvl2pPr>
            <a:lvl3pPr marL="914466" indent="0">
              <a:buNone/>
              <a:defRPr sz="2400"/>
            </a:lvl3pPr>
            <a:lvl4pPr marL="1371700" indent="0">
              <a:buNone/>
              <a:defRPr sz="2000"/>
            </a:lvl4pPr>
            <a:lvl5pPr marL="1828932" indent="0">
              <a:buNone/>
              <a:defRPr sz="2000"/>
            </a:lvl5pPr>
            <a:lvl6pPr marL="2286165" indent="0">
              <a:buNone/>
              <a:defRPr sz="2000"/>
            </a:lvl6pPr>
            <a:lvl7pPr marL="2743398" indent="0">
              <a:buNone/>
              <a:defRPr sz="2000"/>
            </a:lvl7pPr>
            <a:lvl8pPr marL="3200631" indent="0">
              <a:buNone/>
              <a:defRPr sz="2000"/>
            </a:lvl8pPr>
            <a:lvl9pPr marL="3657864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1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20400029">
            <a:off x="292291" y="3013780"/>
            <a:ext cx="1102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>
                    <a:lumMod val="85000"/>
                  </a:schemeClr>
                </a:solidFill>
              </a:rPr>
              <a:t>Desir2Scrap</a:t>
            </a:r>
            <a:r>
              <a:rPr lang="fr-FR" sz="6000" baseline="0" dirty="0">
                <a:solidFill>
                  <a:schemeClr val="bg1">
                    <a:lumMod val="85000"/>
                  </a:schemeClr>
                </a:solidFill>
              </a:rPr>
              <a:t> by Nadia </a:t>
            </a:r>
            <a:r>
              <a:rPr lang="fr-FR" sz="6000" baseline="0" dirty="0" err="1">
                <a:solidFill>
                  <a:schemeClr val="bg1">
                    <a:lumMod val="85000"/>
                  </a:schemeClr>
                </a:solidFill>
              </a:rPr>
              <a:t>Lanceraux</a:t>
            </a:r>
            <a:endParaRPr lang="fr-FR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44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6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6" indent="-228616" algn="l" defTabSz="91446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2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5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8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1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20400029">
            <a:off x="292291" y="3013780"/>
            <a:ext cx="1102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>
                    <a:lumMod val="85000"/>
                  </a:schemeClr>
                </a:solidFill>
              </a:rPr>
              <a:t>Desir2Scrap</a:t>
            </a:r>
            <a:r>
              <a:rPr lang="fr-FR" sz="6000" baseline="0" dirty="0">
                <a:solidFill>
                  <a:schemeClr val="bg1">
                    <a:lumMod val="85000"/>
                  </a:schemeClr>
                </a:solidFill>
              </a:rPr>
              <a:t> by Nadia </a:t>
            </a:r>
            <a:r>
              <a:rPr lang="fr-FR" sz="6000" baseline="0" dirty="0" err="1">
                <a:solidFill>
                  <a:schemeClr val="bg1">
                    <a:lumMod val="85000"/>
                  </a:schemeClr>
                </a:solidFill>
              </a:rPr>
              <a:t>Lanceraux</a:t>
            </a:r>
            <a:endParaRPr lang="fr-FR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780F-F34E-4486-AC4E-66D4C30A07B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2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6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6" indent="-228616" algn="l" defTabSz="91446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2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5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8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1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58EA-3E87-4E8C-BF2B-B7E0E8CF2973}" type="datetimeFigureOut">
              <a:rPr lang="fr-FR" smtClean="0"/>
              <a:t>07/12/2020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8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6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6" indent="-228616" algn="l" defTabSz="91446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2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5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8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1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4660506-44ED-4D5E-90C1-C584D646D5A1}"/>
              </a:ext>
            </a:extLst>
          </p:cNvPr>
          <p:cNvSpPr txBox="1"/>
          <p:nvPr/>
        </p:nvSpPr>
        <p:spPr>
          <a:xfrm>
            <a:off x="6445201" y="212979"/>
            <a:ext cx="55549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 utilisé :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Lot tout en flocons réf 155173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Poinçons étiquettes imbriquées réf 149638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Papier A4 Cartonné Murmure blanc réf 106549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Papier A4 Pointe de pacifique réf 106202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Feuilles d’adhésif réf 152334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Colle liquide multi-usage réf 154974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Tampon encreur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Versamark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réf 102283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Poudre à embosser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Stampin’Emboss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blanc réf 109132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Pistolet chauffant 2 positions réf 129055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Plioir os réf 102300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Coupe papier réf 152392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Machine de découpe et gaufrage réf 149643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1A809F-D3CF-41A8-AB81-8C616F8BEF8A}"/>
              </a:ext>
            </a:extLst>
          </p:cNvPr>
          <p:cNvSpPr txBox="1"/>
          <p:nvPr/>
        </p:nvSpPr>
        <p:spPr>
          <a:xfrm>
            <a:off x="1660636" y="2970759"/>
            <a:ext cx="383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Tutoriel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1BFDC1-14DC-40EA-9802-ECE7F3091DC1}"/>
              </a:ext>
            </a:extLst>
          </p:cNvPr>
          <p:cNvSpPr txBox="1"/>
          <p:nvPr/>
        </p:nvSpPr>
        <p:spPr>
          <a:xfrm>
            <a:off x="4194176" y="3559544"/>
            <a:ext cx="52601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 1)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Faire 2 étiquettes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 Blanche et 1 bleu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539710A-4117-486A-ABD8-CAB987004CC7}"/>
              </a:ext>
            </a:extLst>
          </p:cNvPr>
          <p:cNvSpPr txBox="1"/>
          <p:nvPr/>
        </p:nvSpPr>
        <p:spPr>
          <a:xfrm>
            <a:off x="6553274" y="3107871"/>
            <a:ext cx="22671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 2)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Sur l’étiquette blanche la redécouper avec le deuxième poinçons pour faire un cadre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B9A420-A4C3-4DA4-89D8-A93F5C7644C9}"/>
              </a:ext>
            </a:extLst>
          </p:cNvPr>
          <p:cNvSpPr txBox="1"/>
          <p:nvPr/>
        </p:nvSpPr>
        <p:spPr>
          <a:xfrm>
            <a:off x="405933" y="6615992"/>
            <a:ext cx="302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par mes soins</a:t>
            </a:r>
          </a:p>
        </p:txBody>
      </p:sp>
      <p:pic>
        <p:nvPicPr>
          <p:cNvPr id="16" name="Image 15" descr="Une image contenant texte, signe, carte de visite&#10;&#10;Description générée automatiquement">
            <a:extLst>
              <a:ext uri="{FF2B5EF4-FFF2-40B4-BE49-F238E27FC236}">
                <a16:creationId xmlns:a16="http://schemas.microsoft.com/office/drawing/2014/main" id="{649AD9B5-E124-4C0E-9142-E0586FB88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20" y="4284711"/>
            <a:ext cx="1858285" cy="2477714"/>
          </a:xfrm>
          <a:prstGeom prst="rect">
            <a:avLst/>
          </a:prstGeom>
        </p:spPr>
      </p:pic>
      <p:pic>
        <p:nvPicPr>
          <p:cNvPr id="18" name="Image 17" descr="Une image contenant texte, cadre&#10;&#10;Description générée automatiquement">
            <a:extLst>
              <a:ext uri="{FF2B5EF4-FFF2-40B4-BE49-F238E27FC236}">
                <a16:creationId xmlns:a16="http://schemas.microsoft.com/office/drawing/2014/main" id="{BFC1D95F-1044-4275-83D8-D6EDAB5E6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59754"/>
            <a:ext cx="3399062" cy="2549297"/>
          </a:xfrm>
          <a:prstGeom prst="rect">
            <a:avLst/>
          </a:prstGeom>
        </p:spPr>
      </p:pic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6136D71E-1C74-4BFB-98E9-312CC9BEF4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t="2330" r="31812"/>
          <a:stretch/>
        </p:blipFill>
        <p:spPr>
          <a:xfrm>
            <a:off x="9608823" y="4257757"/>
            <a:ext cx="2039006" cy="255129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9291C5A-A15D-4E1D-9D3F-2BDECC74A571}"/>
              </a:ext>
            </a:extLst>
          </p:cNvPr>
          <p:cNvSpPr txBox="1"/>
          <p:nvPr/>
        </p:nvSpPr>
        <p:spPr>
          <a:xfrm>
            <a:off x="9454317" y="2917311"/>
            <a:ext cx="28647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 3)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Tamponner votre papier bleu avec la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versamark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et mettre la poudre à embosser et chauffer!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Ps : pour l’effet naturel, utiliser uniquement la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versamark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voir photo plus bas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D438F7-28E8-448F-8391-566B90D90459}"/>
              </a:ext>
            </a:extLst>
          </p:cNvPr>
          <p:cNvSpPr txBox="1"/>
          <p:nvPr/>
        </p:nvSpPr>
        <p:spPr>
          <a:xfrm>
            <a:off x="75211" y="3668235"/>
            <a:ext cx="61611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Flocons sont mis à l’honneur</a:t>
            </a:r>
          </a:p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projet qui peut servir soit d’étiquette cadeau,</a:t>
            </a:r>
          </a:p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soit de marque place </a:t>
            </a:r>
          </a:p>
          <a:p>
            <a:r>
              <a:rPr lang="fr-FR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pourquoi pas juste une petite carte!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7" name="Image 6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209EBDD4-ADE7-43E1-A34C-65AD9E3FDC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7" y="110070"/>
            <a:ext cx="4630306" cy="347273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0D199977-5C7A-473C-B761-89BB890D81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7" y="4664374"/>
            <a:ext cx="1951618" cy="195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0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FCD06615-D982-4A0C-B0B2-CEA0EF4F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3" b="31592"/>
          <a:stretch/>
        </p:blipFill>
        <p:spPr>
          <a:xfrm>
            <a:off x="399531" y="5140668"/>
            <a:ext cx="6331411" cy="153266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82BDA0B-45C5-4402-BEF4-347E72A11C77}"/>
              </a:ext>
            </a:extLst>
          </p:cNvPr>
          <p:cNvSpPr txBox="1"/>
          <p:nvPr/>
        </p:nvSpPr>
        <p:spPr>
          <a:xfrm>
            <a:off x="9852525" y="6488668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par mes soins</a:t>
            </a:r>
          </a:p>
        </p:txBody>
      </p:sp>
      <p:pic>
        <p:nvPicPr>
          <p:cNvPr id="7" name="Image 6" descr="Une image contenant texte, enveloppe&#10;&#10;Description générée automatiquement">
            <a:extLst>
              <a:ext uri="{FF2B5EF4-FFF2-40B4-BE49-F238E27FC236}">
                <a16:creationId xmlns:a16="http://schemas.microsoft.com/office/drawing/2014/main" id="{FD2DDC40-33FA-4F5E-BBBB-A1AAA3C78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5563"/>
            <a:ext cx="3565236" cy="26739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59B5DBF-CFEB-415B-B9CB-2D428028FCD5}"/>
              </a:ext>
            </a:extLst>
          </p:cNvPr>
          <p:cNvSpPr txBox="1"/>
          <p:nvPr/>
        </p:nvSpPr>
        <p:spPr>
          <a:xfrm>
            <a:off x="0" y="105411"/>
            <a:ext cx="32699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 4)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Prendre un papier de 15 x 13,5 cm pli à 7,5 cm sur les 15 cm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Découper en laisser le poinçon ressortir légèrement sur la partie plier </a:t>
            </a:r>
          </a:p>
        </p:txBody>
      </p:sp>
      <p:pic>
        <p:nvPicPr>
          <p:cNvPr id="11" name="Image 10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45DF80F4-A2B2-4A09-9810-F59869D21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01" y="1355558"/>
            <a:ext cx="3645229" cy="27339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4B2E1DB-5763-44AC-AF39-1FC01504C2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33" y="1355558"/>
            <a:ext cx="3645229" cy="273392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B0BEE07-EB2E-48DF-85BD-70C103901483}"/>
              </a:ext>
            </a:extLst>
          </p:cNvPr>
          <p:cNvSpPr txBox="1"/>
          <p:nvPr/>
        </p:nvSpPr>
        <p:spPr>
          <a:xfrm>
            <a:off x="8122275" y="361826"/>
            <a:ext cx="3528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 5)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Maintenant procéder au montage de la carte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Qui peut servir aussi de marque place pour vos tables des fêtes </a:t>
            </a:r>
          </a:p>
        </p:txBody>
      </p:sp>
    </p:spTree>
    <p:extLst>
      <p:ext uri="{BB962C8B-B14F-4D97-AF65-F5344CB8AC3E}">
        <p14:creationId xmlns:p14="http://schemas.microsoft.com/office/powerpoint/2010/main" val="12373261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220</Words>
  <Application>Microsoft Office PowerPoint</Application>
  <PresentationFormat>Grand écran</PresentationFormat>
  <Paragraphs>34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1_Thème Office</vt:lpstr>
      <vt:lpstr>Conception personnalisée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Lanceraux</dc:creator>
  <cp:lastModifiedBy>Julien Lanceraux</cp:lastModifiedBy>
  <cp:revision>54</cp:revision>
  <dcterms:created xsi:type="dcterms:W3CDTF">2020-11-20T10:17:44Z</dcterms:created>
  <dcterms:modified xsi:type="dcterms:W3CDTF">2020-12-07T17:31:05Z</dcterms:modified>
</cp:coreProperties>
</file>