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3D8A69-6CBA-492E-8B5B-E44E14076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B135B8-DE07-462A-8719-72F31DC85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3CFA14-DA33-45CD-A6AE-3A0457566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940962-952C-460C-A437-AD4533D86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518CA1-BB5F-493C-9EF5-C9985A1A7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82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C7CBC6-A139-4AC2-B6B5-8FF4FE783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B8DDC7F-7280-4833-ADF6-04A2AEB1A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46C6B5-AC36-480F-915B-A39F78F0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EEDA7C-957E-41D9-95DA-490950263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060E36-D7E8-4A01-B6AC-266F63FBA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824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0492B50-3ECE-48A0-A66B-CB5F9D5574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001E08-83CB-4B55-B5FC-37BA369E38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B29437-0CDB-45DB-8543-77EC4229C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91EBC2-4697-43EC-AE05-11E4E0ABE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973B91-006F-46DE-849E-4D0F295B5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331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C7E2D6-DF11-4A81-95C5-78ABDA3E1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72B915-E84D-4C54-99E4-C8EF5B2E8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FB04F4-2932-47C7-B97C-B47BA1E0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9E5FE4-5A4A-48EB-B709-75C19567B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8A9708-788B-4CE7-9E8F-C6476097B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811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0781B2-984D-42D6-B21D-8DAE7E9CB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875819-B8D5-4594-AAFA-2720CD661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73CC16-AE6B-40D7-AD75-7581ABD0B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E8921B-5E4E-4E6A-8B04-ABBCBCB21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880BB6-207C-423F-8FB0-8601C9C49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5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0D910-D867-4DD9-AFA0-75C4A28C2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5F69D7-7225-467A-BFC4-C71BE1768D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329F44-B785-4223-962F-771DD5101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C97CA3-899C-4211-B222-38393B81A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4CECCF-6E73-4C42-8BA7-825CC5FFC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CE3445-5BD2-4AF3-97FA-5087E0D83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89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88FE3D-D1BE-4901-9798-61E60952D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DB754E-C53D-4436-87CB-CB32D46B4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A6F17BB-B957-4009-93E9-8BB0A041F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4D49365-3626-42A5-B5E9-29BF70700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FD1C37-F004-4F1E-B9E6-E1E1F41DC6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EEC1FD-F19E-4434-83AB-B8073F15C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E3BAFA0-1F61-482E-A0DF-EDE4816E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6B65001-DCDE-4A24-B4D8-4935FBB2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77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013F81-9916-46B9-B1CF-544682512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6034F50-EAB5-4ECF-848D-78CF5AC7A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5804488-FCF9-4AFD-A098-A29A5251D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0C8EFB-0D9E-4BB7-9CA1-7C477525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383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9151832-C1F7-491C-B046-9927121E9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FB2F423-884F-4303-A409-BF07734F2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BE97E94-6358-4D7C-9CD4-D30F14B5B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843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C9EC1F-3EC6-4390-96B2-D43EF055F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D2DBBF-91E6-4F22-857C-C483C3AFE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23E5DDD-FAB5-4ED9-9ED1-82076DB70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B9E4C8-1B59-4819-A67C-9704A52A7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16DA54-CF97-46D8-805F-790D7DE31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439324-97C2-4D54-998D-EA69ADACF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441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49C07-BEC4-410F-9616-DE17BB9D3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8CEC49C-7E1E-46F1-B3FF-EE4FE9F844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A1C1F7E-7E3B-4EEA-B6B1-749E97D63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6EC615-8450-4F47-8C7A-A2883A7CA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A31CD9-8797-4A66-9622-7D0ACBEB6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7D67D1F-5F91-4C5F-A6B1-469506CD7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59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E942D42-B67E-40B0-814A-92DB0F6D6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5F2C97-1168-4B1A-B963-D859BE518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7E26CB-EDFB-4B70-8787-8D250671DC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8FCE9-0469-4386-A520-6B7083469BCA}" type="datetimeFigureOut">
              <a:rPr lang="fr-FR" smtClean="0"/>
              <a:t>14/11/2020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698B42-480E-48D4-9128-C139CD7DCB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7682BA-2147-4071-8C09-83733124D7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FCC85-F021-45D0-B053-4C09D53BD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77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>
            <a:extLst>
              <a:ext uri="{FF2B5EF4-FFF2-40B4-BE49-F238E27FC236}">
                <a16:creationId xmlns:a16="http://schemas.microsoft.com/office/drawing/2014/main" id="{027C585C-43DE-48E2-82C0-EFCDAA8D0CE4}"/>
              </a:ext>
            </a:extLst>
          </p:cNvPr>
          <p:cNvSpPr txBox="1"/>
          <p:nvPr/>
        </p:nvSpPr>
        <p:spPr>
          <a:xfrm>
            <a:off x="6225309" y="3625275"/>
            <a:ext cx="508369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chemeClr val="accent1"/>
                </a:solidFill>
                <a:latin typeface="Brush Script MT" panose="03060802040406070304" pitchFamily="66" charset="0"/>
              </a:rPr>
              <a:t>           Rendez-vous</a:t>
            </a:r>
          </a:p>
          <a:p>
            <a:r>
              <a:rPr lang="fr-FR" sz="4000" dirty="0">
                <a:solidFill>
                  <a:schemeClr val="accent1"/>
                </a:solidFill>
                <a:latin typeface="Brush Script MT" panose="03060802040406070304" pitchFamily="66" charset="0"/>
              </a:rPr>
              <a:t>     Jeudi 19 Novembre 2020 </a:t>
            </a:r>
          </a:p>
          <a:p>
            <a:r>
              <a:rPr lang="fr-FR" sz="4000" dirty="0">
                <a:solidFill>
                  <a:schemeClr val="accent1"/>
                </a:solidFill>
                <a:latin typeface="Brush Script MT" panose="03060802040406070304" pitchFamily="66" charset="0"/>
              </a:rPr>
              <a:t>              À 14h00</a:t>
            </a:r>
          </a:p>
          <a:p>
            <a:r>
              <a:rPr lang="fr-FR" sz="4400" dirty="0">
                <a:latin typeface="Brush Script MT" panose="03060802040406070304" pitchFamily="66" charset="0"/>
              </a:rPr>
              <a:t>     </a:t>
            </a:r>
            <a:r>
              <a:rPr lang="fr-FR" sz="4000" dirty="0">
                <a:latin typeface="Brush Script MT" panose="03060802040406070304" pitchFamily="66" charset="0"/>
              </a:rPr>
              <a:t>Sur ma page Facebook </a:t>
            </a:r>
          </a:p>
          <a:p>
            <a:r>
              <a:rPr lang="fr-FR" sz="4000" dirty="0">
                <a:latin typeface="Brush Script MT" panose="03060802040406070304" pitchFamily="66" charset="0"/>
              </a:rPr>
              <a:t>            </a:t>
            </a:r>
            <a:r>
              <a:rPr lang="fr-FR" sz="4000" dirty="0">
                <a:solidFill>
                  <a:srgbClr val="C00000"/>
                </a:solidFill>
                <a:latin typeface="Brush Script MT" panose="03060802040406070304" pitchFamily="66" charset="0"/>
              </a:rPr>
              <a:t>Desir2scrap  </a:t>
            </a:r>
          </a:p>
          <a:p>
            <a:r>
              <a:rPr lang="fr-FR" sz="4400" dirty="0">
                <a:latin typeface="Brush Script MT" panose="03060802040406070304" pitchFamily="66" charset="0"/>
              </a:rPr>
              <a:t>                                                                   </a:t>
            </a:r>
          </a:p>
        </p:txBody>
      </p:sp>
      <p:pic>
        <p:nvPicPr>
          <p:cNvPr id="3" name="Image 2" descr="Une image contenant texte&#10;&#10;Description générée automatiquement">
            <a:extLst>
              <a:ext uri="{FF2B5EF4-FFF2-40B4-BE49-F238E27FC236}">
                <a16:creationId xmlns:a16="http://schemas.microsoft.com/office/drawing/2014/main" id="{34C7B3F5-B947-49B5-A244-74148C9B9AF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8498" r="-399" b="28130"/>
          <a:stretch/>
        </p:blipFill>
        <p:spPr>
          <a:xfrm>
            <a:off x="457199" y="143161"/>
            <a:ext cx="4618183" cy="1995056"/>
          </a:xfrm>
          <a:prstGeom prst="rect">
            <a:avLst/>
          </a:prstGeom>
        </p:spPr>
      </p:pic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66D8FEB1-BF6C-416C-B37D-9BF34E90DA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5309" y="272470"/>
            <a:ext cx="5410459" cy="3043383"/>
          </a:xfrm>
          <a:prstGeom prst="rect">
            <a:avLst/>
          </a:prstGeom>
        </p:spPr>
      </p:pic>
      <p:pic>
        <p:nvPicPr>
          <p:cNvPr id="7" name="Image 6" descr="Une image contenant table, intérieur, assis, morceau&#10;&#10;Description générée automatiquement">
            <a:extLst>
              <a:ext uri="{FF2B5EF4-FFF2-40B4-BE49-F238E27FC236}">
                <a16:creationId xmlns:a16="http://schemas.microsoft.com/office/drawing/2014/main" id="{FEF73FCC-9116-4BF6-8057-956B5F1957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32" y="2692401"/>
            <a:ext cx="4054766" cy="405476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CF104AE8-94BD-4A4C-9AAD-364704CCDC59}"/>
              </a:ext>
            </a:extLst>
          </p:cNvPr>
          <p:cNvSpPr txBox="1"/>
          <p:nvPr/>
        </p:nvSpPr>
        <p:spPr>
          <a:xfrm>
            <a:off x="1071417" y="2032214"/>
            <a:ext cx="5153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Support à piques ou cure dents</a:t>
            </a:r>
          </a:p>
          <a:p>
            <a:r>
              <a:rPr lang="fr-FR" dirty="0"/>
              <a:t> pour vos tables de Noël</a:t>
            </a:r>
          </a:p>
        </p:txBody>
      </p:sp>
    </p:spTree>
    <p:extLst>
      <p:ext uri="{BB962C8B-B14F-4D97-AF65-F5344CB8AC3E}">
        <p14:creationId xmlns:p14="http://schemas.microsoft.com/office/powerpoint/2010/main" val="10451621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Brush Script MT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Lanceraux</dc:creator>
  <cp:lastModifiedBy>Julien Lanceraux</cp:lastModifiedBy>
  <cp:revision>4</cp:revision>
  <dcterms:created xsi:type="dcterms:W3CDTF">2020-10-09T14:18:09Z</dcterms:created>
  <dcterms:modified xsi:type="dcterms:W3CDTF">2020-11-14T17:13:49Z</dcterms:modified>
</cp:coreProperties>
</file>