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60" r:id="rId3"/>
  </p:sldMasterIdLst>
  <p:sldIdLst>
    <p:sldId id="256" r:id="rId4"/>
    <p:sldId id="257" r:id="rId5"/>
    <p:sldId id="262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42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7189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17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6068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707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3723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2709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170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636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0153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1549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985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03078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91935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4095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96515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32948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97159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70031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10676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48740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4168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186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03428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53561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7537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56169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9682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6340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4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855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941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4579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7819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20400029">
            <a:off x="292291" y="3013781"/>
            <a:ext cx="1102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Desir2Scrap</a:t>
            </a:r>
            <a:r>
              <a:rPr lang="fr-FR" sz="6000" baseline="0" dirty="0">
                <a:solidFill>
                  <a:schemeClr val="bg1">
                    <a:lumMod val="85000"/>
                  </a:schemeClr>
                </a:solidFill>
              </a:rPr>
              <a:t> by Nadia </a:t>
            </a:r>
            <a:r>
              <a:rPr lang="fr-FR" sz="6000" baseline="0" dirty="0" err="1">
                <a:solidFill>
                  <a:schemeClr val="bg1">
                    <a:lumMod val="85000"/>
                  </a:schemeClr>
                </a:solidFill>
              </a:rPr>
              <a:t>Lanceraux</a:t>
            </a:r>
            <a:endParaRPr lang="fr-FR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448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 userDrawn="1"/>
        </p:nvSpPr>
        <p:spPr>
          <a:xfrm rot="20400029">
            <a:off x="292291" y="3013781"/>
            <a:ext cx="110209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>
                <a:solidFill>
                  <a:schemeClr val="bg1">
                    <a:lumMod val="85000"/>
                  </a:schemeClr>
                </a:solidFill>
              </a:rPr>
              <a:t>Desir2Scrap</a:t>
            </a:r>
            <a:r>
              <a:rPr lang="fr-FR" sz="6000" baseline="0" dirty="0">
                <a:solidFill>
                  <a:schemeClr val="bg1">
                    <a:lumMod val="85000"/>
                  </a:schemeClr>
                </a:solidFill>
              </a:rPr>
              <a:t> by Nadia </a:t>
            </a:r>
            <a:r>
              <a:rPr lang="fr-FR" sz="6000" baseline="0" dirty="0" err="1">
                <a:solidFill>
                  <a:schemeClr val="bg1">
                    <a:lumMod val="85000"/>
                  </a:schemeClr>
                </a:solidFill>
              </a:rPr>
              <a:t>Lanceraux</a:t>
            </a:r>
            <a:endParaRPr lang="fr-FR" sz="60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B780F-F34E-4486-AC4E-66D4C30A07B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49FA78-173F-44A2-9F9F-C205C0DBF6E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358EA-3E87-4E8C-BF2B-B7E0E8CF2973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C86881-C76F-4ADE-A396-57BD62495B0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81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://www.desir2scrap.fr/" TargetMode="External"/><Relationship Id="rId4" Type="http://schemas.openxmlformats.org/officeDocument/2006/relationships/hyperlink" Target="mailto:nadia@desir2scrap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65487CCB-221C-4802-878E-3DB9826092A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7" y="139148"/>
            <a:ext cx="2405270" cy="1352964"/>
          </a:xfrm>
          <a:prstGeom prst="rect">
            <a:avLst/>
          </a:prstGeom>
        </p:spPr>
      </p:pic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1633EDB-EBA5-4A59-B577-206033B33D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94382"/>
            <a:ext cx="3624470" cy="362447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2195951B-3D41-4E42-B146-AF863B04FFEC}"/>
              </a:ext>
            </a:extLst>
          </p:cNvPr>
          <p:cNvSpPr txBox="1"/>
          <p:nvPr/>
        </p:nvSpPr>
        <p:spPr>
          <a:xfrm>
            <a:off x="3818489" y="1441775"/>
            <a:ext cx="87033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 Je trouve cette collection de papier Design Elégance Naturelle réf 152494 d’un sublime et très adaptée pour un projet comme celui-ci,</a:t>
            </a:r>
          </a:p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Un peu masculin pourquoi pas offrir du fait maison aux Messieurs à Noël, un cadeau idéal et pas comme les autres. </a:t>
            </a:r>
          </a:p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Et de plus qui peut être utilisé à toute saison de l’année.</a:t>
            </a:r>
          </a:p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J’espère qu’il vous plaira autant qu’à moi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DCCC6B56-3C9E-474D-A448-5A13221E2BF0}"/>
              </a:ext>
            </a:extLst>
          </p:cNvPr>
          <p:cNvSpPr txBox="1"/>
          <p:nvPr/>
        </p:nvSpPr>
        <p:spPr>
          <a:xfrm>
            <a:off x="5949582" y="300948"/>
            <a:ext cx="5645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Tutoriel :</a:t>
            </a:r>
          </a:p>
          <a:p>
            <a:endParaRPr lang="fr-FR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FE5EC7AE-570F-4404-B77F-A6616CB2FDD6}"/>
              </a:ext>
            </a:extLst>
          </p:cNvPr>
          <p:cNvSpPr txBox="1"/>
          <p:nvPr/>
        </p:nvSpPr>
        <p:spPr>
          <a:xfrm>
            <a:off x="5393939" y="831790"/>
            <a:ext cx="2858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carnet pour Monsieur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56F1F34-B997-4C5F-B390-C987BC78C76F}"/>
              </a:ext>
            </a:extLst>
          </p:cNvPr>
          <p:cNvSpPr txBox="1"/>
          <p:nvPr/>
        </p:nvSpPr>
        <p:spPr>
          <a:xfrm>
            <a:off x="0" y="1707845"/>
            <a:ext cx="404821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Nadia Lanceraux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Démonstratrice indépendante </a:t>
            </a:r>
            <a:r>
              <a:rPr lang="fr-FR" sz="1200" dirty="0" err="1">
                <a:latin typeface="Arial" panose="020B0604020202020204" pitchFamily="34" charset="0"/>
                <a:cs typeface="Arial" panose="020B0604020202020204" pitchFamily="34" charset="0"/>
              </a:rPr>
              <a:t>Stampin’Up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N° démo 5017343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nadia@desir2scrap.fr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/ 06 63 84 22 63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www.desir2scrap.fr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1" name="Image 10" descr="Une image contenant texte&#10;&#10;Description générée automatiquement">
            <a:extLst>
              <a:ext uri="{FF2B5EF4-FFF2-40B4-BE49-F238E27FC236}">
                <a16:creationId xmlns:a16="http://schemas.microsoft.com/office/drawing/2014/main" id="{1A937E90-C92A-40A0-B320-D61796E58F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905" y="5355394"/>
            <a:ext cx="1438659" cy="816866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42870153-A51A-4199-BD3A-DEBDB34DBE74}"/>
              </a:ext>
            </a:extLst>
          </p:cNvPr>
          <p:cNvSpPr txBox="1"/>
          <p:nvPr/>
        </p:nvSpPr>
        <p:spPr>
          <a:xfrm>
            <a:off x="4540414" y="2568189"/>
            <a:ext cx="3160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Pour la structure de l’album :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1C40312B-8ED2-4F2C-8DEB-79437D76B36D}"/>
              </a:ext>
            </a:extLst>
          </p:cNvPr>
          <p:cNvSpPr txBox="1"/>
          <p:nvPr/>
        </p:nvSpPr>
        <p:spPr>
          <a:xfrm>
            <a:off x="4540414" y="2853643"/>
            <a:ext cx="770581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*1 papier A4 ( 21 x 29,7 cm ) couleur cidre à la cannelle réf 153083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Pli sur les 29,7cm à 10 – 12 -22 et 24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*Mesurer à 2,5 et 6 cm comme sur l’image pour couper les traits rouges de ce même papier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643DDCC5-1466-42E7-BC13-28CC9F6F9514}"/>
              </a:ext>
            </a:extLst>
          </p:cNvPr>
          <p:cNvSpPr txBox="1"/>
          <p:nvPr/>
        </p:nvSpPr>
        <p:spPr>
          <a:xfrm>
            <a:off x="4345257" y="5578199"/>
            <a:ext cx="731481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Ensuite il faut :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2 cartonnettes de 9,8 x 21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2 cartonnettes de 1,8 x 21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cartonnette de 5,7 x 21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Prendre une cartonnette de 5,7 x 21 cm et  couper de la même façon et même mesure  que sur la première feuille image plus haut ( la partie droite ) et ensuite retirer 0,2cm sur la gauche de cette feuille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AC66C9D1-E593-4312-96FD-0B31E10C8540}"/>
              </a:ext>
            </a:extLst>
          </p:cNvPr>
          <p:cNvSpPr txBox="1"/>
          <p:nvPr/>
        </p:nvSpPr>
        <p:spPr>
          <a:xfrm>
            <a:off x="6695387" y="3468926"/>
            <a:ext cx="275045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2,5 cm</a:t>
            </a:r>
          </a:p>
        </p:txBody>
      </p:sp>
      <p:grpSp>
        <p:nvGrpSpPr>
          <p:cNvPr id="44" name="Groupe 43">
            <a:extLst>
              <a:ext uri="{FF2B5EF4-FFF2-40B4-BE49-F238E27FC236}">
                <a16:creationId xmlns:a16="http://schemas.microsoft.com/office/drawing/2014/main" id="{0E412801-DB5A-4BD5-BABC-B1E363FD642A}"/>
              </a:ext>
            </a:extLst>
          </p:cNvPr>
          <p:cNvGrpSpPr/>
          <p:nvPr/>
        </p:nvGrpSpPr>
        <p:grpSpPr>
          <a:xfrm>
            <a:off x="4128498" y="3714276"/>
            <a:ext cx="4777427" cy="1883564"/>
            <a:chOff x="4110743" y="3713736"/>
            <a:chExt cx="4777427" cy="1883564"/>
          </a:xfrm>
        </p:grpSpPr>
        <p:grpSp>
          <p:nvGrpSpPr>
            <p:cNvPr id="22" name="Groupe 21">
              <a:extLst>
                <a:ext uri="{FF2B5EF4-FFF2-40B4-BE49-F238E27FC236}">
                  <a16:creationId xmlns:a16="http://schemas.microsoft.com/office/drawing/2014/main" id="{DEC72F94-4BC9-4152-8D9C-42A0C6F09F60}"/>
                </a:ext>
              </a:extLst>
            </p:cNvPr>
            <p:cNvGrpSpPr/>
            <p:nvPr/>
          </p:nvGrpSpPr>
          <p:grpSpPr>
            <a:xfrm>
              <a:off x="4110743" y="3719886"/>
              <a:ext cx="3160451" cy="1635508"/>
              <a:chOff x="9951867" y="2384953"/>
              <a:chExt cx="1917577" cy="737087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D92EED35-19D7-4DB6-A9D2-9E6D3788BBD2}"/>
                  </a:ext>
                </a:extLst>
              </p:cNvPr>
              <p:cNvSpPr/>
              <p:nvPr/>
            </p:nvSpPr>
            <p:spPr>
              <a:xfrm>
                <a:off x="9951867" y="2384953"/>
                <a:ext cx="1917577" cy="73708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6" name="Connecteur droit 15">
                <a:extLst>
                  <a:ext uri="{FF2B5EF4-FFF2-40B4-BE49-F238E27FC236}">
                    <a16:creationId xmlns:a16="http://schemas.microsoft.com/office/drawing/2014/main" id="{EB4B6DA7-27A5-4BDB-843F-33B0E5C140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520038" y="2408700"/>
                <a:ext cx="0" cy="713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A48A89EB-E681-43EB-996C-436DAD8819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650244" y="2408700"/>
                <a:ext cx="0" cy="713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Connecteur droit 19">
                <a:extLst>
                  <a:ext uri="{FF2B5EF4-FFF2-40B4-BE49-F238E27FC236}">
                    <a16:creationId xmlns:a16="http://schemas.microsoft.com/office/drawing/2014/main" id="{451E7075-A850-4CE9-A519-BB7137673EB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416682" y="2408700"/>
                <a:ext cx="0" cy="713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>
                <a:extLst>
                  <a:ext uri="{FF2B5EF4-FFF2-40B4-BE49-F238E27FC236}">
                    <a16:creationId xmlns:a16="http://schemas.microsoft.com/office/drawing/2014/main" id="{2F9150D7-04DD-4205-953D-4D86C16AA8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1565415" y="2408700"/>
                <a:ext cx="0" cy="713340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5" name="Connecteur droit avec flèche 24">
              <a:extLst>
                <a:ext uri="{FF2B5EF4-FFF2-40B4-BE49-F238E27FC236}">
                  <a16:creationId xmlns:a16="http://schemas.microsoft.com/office/drawing/2014/main" id="{AED87F06-0855-40F7-A801-1C53CC2E63E2}"/>
                </a:ext>
              </a:extLst>
            </p:cNvPr>
            <p:cNvCxnSpPr/>
            <p:nvPr/>
          </p:nvCxnSpPr>
          <p:spPr>
            <a:xfrm>
              <a:off x="6771482" y="5365378"/>
              <a:ext cx="222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cteur droit avec flèche 25">
              <a:extLst>
                <a:ext uri="{FF2B5EF4-FFF2-40B4-BE49-F238E27FC236}">
                  <a16:creationId xmlns:a16="http://schemas.microsoft.com/office/drawing/2014/main" id="{2543B484-06D0-47FC-82E7-E2EEC15078FF}"/>
                </a:ext>
              </a:extLst>
            </p:cNvPr>
            <p:cNvCxnSpPr/>
            <p:nvPr/>
          </p:nvCxnSpPr>
          <p:spPr>
            <a:xfrm>
              <a:off x="6823244" y="3719886"/>
              <a:ext cx="222189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avec flèche 27">
              <a:extLst>
                <a:ext uri="{FF2B5EF4-FFF2-40B4-BE49-F238E27FC236}">
                  <a16:creationId xmlns:a16="http://schemas.microsoft.com/office/drawing/2014/main" id="{61CEB8D8-51F3-4B2B-8DB4-D1EFC4A22F79}"/>
                </a:ext>
              </a:extLst>
            </p:cNvPr>
            <p:cNvCxnSpPr/>
            <p:nvPr/>
          </p:nvCxnSpPr>
          <p:spPr>
            <a:xfrm>
              <a:off x="7350711" y="3719886"/>
              <a:ext cx="0" cy="38829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ZoneTexte 31">
              <a:extLst>
                <a:ext uri="{FF2B5EF4-FFF2-40B4-BE49-F238E27FC236}">
                  <a16:creationId xmlns:a16="http://schemas.microsoft.com/office/drawing/2014/main" id="{A34C8226-B922-4C8E-962B-2EC9BF027720}"/>
                </a:ext>
              </a:extLst>
            </p:cNvPr>
            <p:cNvSpPr txBox="1"/>
            <p:nvPr/>
          </p:nvSpPr>
          <p:spPr>
            <a:xfrm>
              <a:off x="6695387" y="5343384"/>
              <a:ext cx="2192783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2,5 cm</a:t>
              </a:r>
            </a:p>
          </p:txBody>
        </p:sp>
        <p:sp>
          <p:nvSpPr>
            <p:cNvPr id="33" name="ZoneTexte 32">
              <a:extLst>
                <a:ext uri="{FF2B5EF4-FFF2-40B4-BE49-F238E27FC236}">
                  <a16:creationId xmlns:a16="http://schemas.microsoft.com/office/drawing/2014/main" id="{0B2CEAAE-574E-497E-8B64-A79E1B430CD9}"/>
                </a:ext>
              </a:extLst>
            </p:cNvPr>
            <p:cNvSpPr txBox="1"/>
            <p:nvPr/>
          </p:nvSpPr>
          <p:spPr>
            <a:xfrm rot="5400000">
              <a:off x="7193566" y="3924128"/>
              <a:ext cx="674699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50" dirty="0">
                  <a:latin typeface="Arial" panose="020B0604020202020204" pitchFamily="34" charset="0"/>
                  <a:cs typeface="Arial" panose="020B0604020202020204" pitchFamily="34" charset="0"/>
                </a:rPr>
                <a:t>6 cm</a:t>
              </a:r>
            </a:p>
          </p:txBody>
        </p:sp>
        <p:cxnSp>
          <p:nvCxnSpPr>
            <p:cNvPr id="36" name="Connecteur droit avec flèche 35">
              <a:extLst>
                <a:ext uri="{FF2B5EF4-FFF2-40B4-BE49-F238E27FC236}">
                  <a16:creationId xmlns:a16="http://schemas.microsoft.com/office/drawing/2014/main" id="{D38933CB-11DD-41B5-98FB-6C4A9FA0815C}"/>
                </a:ext>
              </a:extLst>
            </p:cNvPr>
            <p:cNvCxnSpPr/>
            <p:nvPr/>
          </p:nvCxnSpPr>
          <p:spPr>
            <a:xfrm>
              <a:off x="7350589" y="4906617"/>
              <a:ext cx="0" cy="458761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cteur droit 37">
              <a:extLst>
                <a:ext uri="{FF2B5EF4-FFF2-40B4-BE49-F238E27FC236}">
                  <a16:creationId xmlns:a16="http://schemas.microsoft.com/office/drawing/2014/main" id="{EF901292-788E-4E3C-AE42-7A55F01A0881}"/>
                </a:ext>
              </a:extLst>
            </p:cNvPr>
            <p:cNvCxnSpPr>
              <a:cxnSpLocks/>
            </p:cNvCxnSpPr>
            <p:nvPr/>
          </p:nvCxnSpPr>
          <p:spPr>
            <a:xfrm>
              <a:off x="6934338" y="3722842"/>
              <a:ext cx="336856" cy="66559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cteur droit 39">
              <a:extLst>
                <a:ext uri="{FF2B5EF4-FFF2-40B4-BE49-F238E27FC236}">
                  <a16:creationId xmlns:a16="http://schemas.microsoft.com/office/drawing/2014/main" id="{916E120E-D04A-432E-AB69-1096B4AF313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24583" y="4776186"/>
              <a:ext cx="355106" cy="5770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50431D6B-CB1B-4AE0-9267-61CADCD4733A}"/>
              </a:ext>
            </a:extLst>
          </p:cNvPr>
          <p:cNvSpPr txBox="1"/>
          <p:nvPr/>
        </p:nvSpPr>
        <p:spPr>
          <a:xfrm rot="16200000" flipV="1">
            <a:off x="7181466" y="5144168"/>
            <a:ext cx="716049" cy="263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050" dirty="0">
                <a:latin typeface="Arial" panose="020B0604020202020204" pitchFamily="34" charset="0"/>
                <a:cs typeface="Arial" panose="020B0604020202020204" pitchFamily="34" charset="0"/>
              </a:rPr>
              <a:t>6 cm</a:t>
            </a:r>
          </a:p>
        </p:txBody>
      </p:sp>
      <p:grpSp>
        <p:nvGrpSpPr>
          <p:cNvPr id="61" name="Groupe 60">
            <a:extLst>
              <a:ext uri="{FF2B5EF4-FFF2-40B4-BE49-F238E27FC236}">
                <a16:creationId xmlns:a16="http://schemas.microsoft.com/office/drawing/2014/main" id="{F6C8F5F1-BE14-4B17-8FE8-0FE06ABC0E85}"/>
              </a:ext>
            </a:extLst>
          </p:cNvPr>
          <p:cNvGrpSpPr/>
          <p:nvPr/>
        </p:nvGrpSpPr>
        <p:grpSpPr>
          <a:xfrm>
            <a:off x="10892696" y="5873119"/>
            <a:ext cx="1102118" cy="919803"/>
            <a:chOff x="10892696" y="5873119"/>
            <a:chExt cx="1102118" cy="919803"/>
          </a:xfrm>
        </p:grpSpPr>
        <p:grpSp>
          <p:nvGrpSpPr>
            <p:cNvPr id="51" name="Groupe 50">
              <a:extLst>
                <a:ext uri="{FF2B5EF4-FFF2-40B4-BE49-F238E27FC236}">
                  <a16:creationId xmlns:a16="http://schemas.microsoft.com/office/drawing/2014/main" id="{916F03FA-63B1-4362-B5B8-E22B94AA4C94}"/>
                </a:ext>
              </a:extLst>
            </p:cNvPr>
            <p:cNvGrpSpPr/>
            <p:nvPr/>
          </p:nvGrpSpPr>
          <p:grpSpPr>
            <a:xfrm>
              <a:off x="11436489" y="5873119"/>
              <a:ext cx="558325" cy="919803"/>
              <a:chOff x="9315268" y="5065251"/>
              <a:chExt cx="558325" cy="919803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5CEF3191-29CC-4633-A660-14DC1188EB28}"/>
                  </a:ext>
                </a:extLst>
              </p:cNvPr>
              <p:cNvSpPr/>
              <p:nvPr/>
            </p:nvSpPr>
            <p:spPr>
              <a:xfrm>
                <a:off x="9315268" y="5065251"/>
                <a:ext cx="558325" cy="919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7" name="Connecteur droit 46">
                <a:extLst>
                  <a:ext uri="{FF2B5EF4-FFF2-40B4-BE49-F238E27FC236}">
                    <a16:creationId xmlns:a16="http://schemas.microsoft.com/office/drawing/2014/main" id="{894E4E74-67F4-480B-95FE-F44B5E508B94}"/>
                  </a:ext>
                </a:extLst>
              </p:cNvPr>
              <p:cNvCxnSpPr>
                <a:stCxn id="45" idx="0"/>
              </p:cNvCxnSpPr>
              <p:nvPr/>
            </p:nvCxnSpPr>
            <p:spPr>
              <a:xfrm>
                <a:off x="9594431" y="5065251"/>
                <a:ext cx="279162" cy="2539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onnecteur droit 48">
                <a:extLst>
                  <a:ext uri="{FF2B5EF4-FFF2-40B4-BE49-F238E27FC236}">
                    <a16:creationId xmlns:a16="http://schemas.microsoft.com/office/drawing/2014/main" id="{6FD20E53-A7F6-4E79-8EF5-2AA0C7350E4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1049" y="5681709"/>
                <a:ext cx="152544" cy="3033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Flèche : droite 51">
              <a:extLst>
                <a:ext uri="{FF2B5EF4-FFF2-40B4-BE49-F238E27FC236}">
                  <a16:creationId xmlns:a16="http://schemas.microsoft.com/office/drawing/2014/main" id="{A99217F1-C98B-48FC-AFCD-6D4A073EE256}"/>
                </a:ext>
              </a:extLst>
            </p:cNvPr>
            <p:cNvSpPr/>
            <p:nvPr/>
          </p:nvSpPr>
          <p:spPr>
            <a:xfrm>
              <a:off x="10892696" y="6718852"/>
              <a:ext cx="428588" cy="45719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>
              <a:extLst>
                <a:ext uri="{FF2B5EF4-FFF2-40B4-BE49-F238E27FC236}">
                  <a16:creationId xmlns:a16="http://schemas.microsoft.com/office/drawing/2014/main" id="{29C1E178-50BF-4032-892D-88DB30A24272}"/>
                </a:ext>
              </a:extLst>
            </p:cNvPr>
            <p:cNvCxnSpPr/>
            <p:nvPr/>
          </p:nvCxnSpPr>
          <p:spPr>
            <a:xfrm>
              <a:off x="11523216" y="5914246"/>
              <a:ext cx="0" cy="8786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57" name="Ellipse 56">
            <a:extLst>
              <a:ext uri="{FF2B5EF4-FFF2-40B4-BE49-F238E27FC236}">
                <a16:creationId xmlns:a16="http://schemas.microsoft.com/office/drawing/2014/main" id="{60B27615-C452-435E-B77D-A3D8836C62A4}"/>
              </a:ext>
            </a:extLst>
          </p:cNvPr>
          <p:cNvSpPr/>
          <p:nvPr/>
        </p:nvSpPr>
        <p:spPr>
          <a:xfrm>
            <a:off x="4065571" y="2579984"/>
            <a:ext cx="275378" cy="238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42312DC3-3AA2-4F6A-9FC9-0CABFC597386}"/>
              </a:ext>
            </a:extLst>
          </p:cNvPr>
          <p:cNvSpPr txBox="1"/>
          <p:nvPr/>
        </p:nvSpPr>
        <p:spPr>
          <a:xfrm>
            <a:off x="4093815" y="2515509"/>
            <a:ext cx="7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</a:t>
            </a:r>
          </a:p>
        </p:txBody>
      </p:sp>
      <p:sp>
        <p:nvSpPr>
          <p:cNvPr id="59" name="Ellipse 58">
            <a:extLst>
              <a:ext uri="{FF2B5EF4-FFF2-40B4-BE49-F238E27FC236}">
                <a16:creationId xmlns:a16="http://schemas.microsoft.com/office/drawing/2014/main" id="{83FA1F0C-62F7-4C2B-BD81-0D465A1A965E}"/>
              </a:ext>
            </a:extLst>
          </p:cNvPr>
          <p:cNvSpPr/>
          <p:nvPr/>
        </p:nvSpPr>
        <p:spPr>
          <a:xfrm>
            <a:off x="3950988" y="5675444"/>
            <a:ext cx="285654" cy="23880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5333A453-EBEB-4AEA-B09B-7918EDC994DE}"/>
              </a:ext>
            </a:extLst>
          </p:cNvPr>
          <p:cNvSpPr txBox="1"/>
          <p:nvPr/>
        </p:nvSpPr>
        <p:spPr>
          <a:xfrm>
            <a:off x="4015895" y="5630745"/>
            <a:ext cx="775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33685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3090C69E-3596-4C65-9C30-D0BBB9AAD87A}"/>
              </a:ext>
            </a:extLst>
          </p:cNvPr>
          <p:cNvSpPr txBox="1"/>
          <p:nvPr/>
        </p:nvSpPr>
        <p:spPr>
          <a:xfrm>
            <a:off x="452761" y="264616"/>
            <a:ext cx="83094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3 papiers cidre à la cannelle de 9,8 x 21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2 papiers cidre à la cannelle de 1,8 x 21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papier cidre à la cannelle de 5,7 x 21 cm ( il faut procéder avec celui dit comme pour la cartonnette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94E75DFE-C5CE-403A-A7C5-D189AE4CF3BC}"/>
              </a:ext>
            </a:extLst>
          </p:cNvPr>
          <p:cNvSpPr/>
          <p:nvPr/>
        </p:nvSpPr>
        <p:spPr>
          <a:xfrm>
            <a:off x="133165" y="204186"/>
            <a:ext cx="213064" cy="257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2B2A113-3CB8-4947-B98E-0B140CF56CF1}"/>
              </a:ext>
            </a:extLst>
          </p:cNvPr>
          <p:cNvSpPr txBox="1"/>
          <p:nvPr/>
        </p:nvSpPr>
        <p:spPr>
          <a:xfrm>
            <a:off x="97654" y="148246"/>
            <a:ext cx="24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3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9252A2B-7374-4DCC-8367-1F4FB17318C3}"/>
              </a:ext>
            </a:extLst>
          </p:cNvPr>
          <p:cNvSpPr txBox="1"/>
          <p:nvPr/>
        </p:nvSpPr>
        <p:spPr>
          <a:xfrm>
            <a:off x="452761" y="1003280"/>
            <a:ext cx="92682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3 papiers Design Elégance Naturelle de 9,5 x 20,5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papier Design Elégance Naturelle de 5,7 x 21 cm ( il faut procéder avec celui dit comme pour la cartonnette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3F9AC720-A591-4777-B06D-010CC0AFB0EC}"/>
              </a:ext>
            </a:extLst>
          </p:cNvPr>
          <p:cNvSpPr/>
          <p:nvPr/>
        </p:nvSpPr>
        <p:spPr>
          <a:xfrm>
            <a:off x="133165" y="1828799"/>
            <a:ext cx="248575" cy="25745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2D80DD00-3885-49C1-B348-E2A98049029C}"/>
              </a:ext>
            </a:extLst>
          </p:cNvPr>
          <p:cNvGrpSpPr/>
          <p:nvPr/>
        </p:nvGrpSpPr>
        <p:grpSpPr>
          <a:xfrm>
            <a:off x="9374818" y="461639"/>
            <a:ext cx="2257888" cy="1262134"/>
            <a:chOff x="10380007" y="5873119"/>
            <a:chExt cx="1614807" cy="919803"/>
          </a:xfrm>
        </p:grpSpPr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A4152EA6-4F5D-410E-A9F9-031AAE6922FA}"/>
                </a:ext>
              </a:extLst>
            </p:cNvPr>
            <p:cNvGrpSpPr/>
            <p:nvPr/>
          </p:nvGrpSpPr>
          <p:grpSpPr>
            <a:xfrm>
              <a:off x="11436489" y="5873119"/>
              <a:ext cx="558325" cy="919803"/>
              <a:chOff x="9315268" y="5065251"/>
              <a:chExt cx="558325" cy="919803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917EF478-B4AE-450A-ABCE-2450B3197F09}"/>
                  </a:ext>
                </a:extLst>
              </p:cNvPr>
              <p:cNvSpPr/>
              <p:nvPr/>
            </p:nvSpPr>
            <p:spPr>
              <a:xfrm>
                <a:off x="9315268" y="5065251"/>
                <a:ext cx="558325" cy="919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8" name="Connecteur droit 17">
                <a:extLst>
                  <a:ext uri="{FF2B5EF4-FFF2-40B4-BE49-F238E27FC236}">
                    <a16:creationId xmlns:a16="http://schemas.microsoft.com/office/drawing/2014/main" id="{7C339C27-EFA7-40C5-B2C5-7C27377362CE}"/>
                  </a:ext>
                </a:extLst>
              </p:cNvPr>
              <p:cNvCxnSpPr>
                <a:stCxn id="17" idx="0"/>
              </p:cNvCxnSpPr>
              <p:nvPr/>
            </p:nvCxnSpPr>
            <p:spPr>
              <a:xfrm>
                <a:off x="9594431" y="5065251"/>
                <a:ext cx="279162" cy="2539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Connecteur droit 18">
                <a:extLst>
                  <a:ext uri="{FF2B5EF4-FFF2-40B4-BE49-F238E27FC236}">
                    <a16:creationId xmlns:a16="http://schemas.microsoft.com/office/drawing/2014/main" id="{D8232688-D090-462F-A00D-0AC174CB83C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1049" y="5681709"/>
                <a:ext cx="152544" cy="3033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Flèche : droite 14">
              <a:extLst>
                <a:ext uri="{FF2B5EF4-FFF2-40B4-BE49-F238E27FC236}">
                  <a16:creationId xmlns:a16="http://schemas.microsoft.com/office/drawing/2014/main" id="{DB81961D-D608-4EF6-8425-F577FA2BC075}"/>
                </a:ext>
              </a:extLst>
            </p:cNvPr>
            <p:cNvSpPr/>
            <p:nvPr/>
          </p:nvSpPr>
          <p:spPr>
            <a:xfrm>
              <a:off x="10380007" y="6718852"/>
              <a:ext cx="941277" cy="74070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6" name="Connecteur droit 15">
              <a:extLst>
                <a:ext uri="{FF2B5EF4-FFF2-40B4-BE49-F238E27FC236}">
                  <a16:creationId xmlns:a16="http://schemas.microsoft.com/office/drawing/2014/main" id="{8C47C0F3-1ACA-46BE-AF7D-65B1194BC84E}"/>
                </a:ext>
              </a:extLst>
            </p:cNvPr>
            <p:cNvCxnSpPr/>
            <p:nvPr/>
          </p:nvCxnSpPr>
          <p:spPr>
            <a:xfrm>
              <a:off x="11523216" y="5914246"/>
              <a:ext cx="0" cy="8786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0" name="ZoneTexte 19">
            <a:extLst>
              <a:ext uri="{FF2B5EF4-FFF2-40B4-BE49-F238E27FC236}">
                <a16:creationId xmlns:a16="http://schemas.microsoft.com/office/drawing/2014/main" id="{35D3239D-AE19-41CA-AD2C-EBA0E49793B6}"/>
              </a:ext>
            </a:extLst>
          </p:cNvPr>
          <p:cNvSpPr txBox="1"/>
          <p:nvPr/>
        </p:nvSpPr>
        <p:spPr>
          <a:xfrm>
            <a:off x="124287" y="1772859"/>
            <a:ext cx="221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4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73AFCE3-4834-4425-BC3D-D296B815E750}"/>
              </a:ext>
            </a:extLst>
          </p:cNvPr>
          <p:cNvSpPr txBox="1"/>
          <p:nvPr/>
        </p:nvSpPr>
        <p:spPr>
          <a:xfrm>
            <a:off x="452761" y="1737844"/>
            <a:ext cx="8291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Coller sur le papier cannelle de 29,7 x 21cm les cartonnettes et par-dessus les cartonnettes,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coller les autres papiers cannelles de même mesure afin de recouvrir celle ci. </a:t>
            </a:r>
          </a:p>
        </p:txBody>
      </p:sp>
      <p:pic>
        <p:nvPicPr>
          <p:cNvPr id="23" name="Image 22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41DA41A3-1755-426A-9280-343F6543D3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10466" y="2261064"/>
            <a:ext cx="2771188" cy="2078391"/>
          </a:xfrm>
          <a:prstGeom prst="rect">
            <a:avLst/>
          </a:prstGeom>
        </p:spPr>
      </p:pic>
      <p:sp>
        <p:nvSpPr>
          <p:cNvPr id="24" name="Ellipse 23">
            <a:extLst>
              <a:ext uri="{FF2B5EF4-FFF2-40B4-BE49-F238E27FC236}">
                <a16:creationId xmlns:a16="http://schemas.microsoft.com/office/drawing/2014/main" id="{F6B15E03-11A9-4C34-8452-40272230315B}"/>
              </a:ext>
            </a:extLst>
          </p:cNvPr>
          <p:cNvSpPr/>
          <p:nvPr/>
        </p:nvSpPr>
        <p:spPr>
          <a:xfrm>
            <a:off x="173110" y="4569872"/>
            <a:ext cx="221943" cy="2441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4D24148-5D8B-4913-9FF3-484221C2B535}"/>
              </a:ext>
            </a:extLst>
          </p:cNvPr>
          <p:cNvSpPr txBox="1"/>
          <p:nvPr/>
        </p:nvSpPr>
        <p:spPr>
          <a:xfrm>
            <a:off x="168675" y="4507287"/>
            <a:ext cx="1331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04CC4E00-46E4-4BB3-B71C-9AEE4C6787F2}"/>
              </a:ext>
            </a:extLst>
          </p:cNvPr>
          <p:cNvSpPr txBox="1"/>
          <p:nvPr/>
        </p:nvSpPr>
        <p:spPr>
          <a:xfrm>
            <a:off x="381737" y="4469726"/>
            <a:ext cx="12091389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Ensuite coller 1 papier design de 9,5 x 20,5 cm sur la couverture avant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1 autre design de 5,7 x 21 cm ( découpé dans le sens inverse de la couverture  )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sur le rabat de la couverture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0" name="Image 29">
            <a:extLst>
              <a:ext uri="{FF2B5EF4-FFF2-40B4-BE49-F238E27FC236}">
                <a16:creationId xmlns:a16="http://schemas.microsoft.com/office/drawing/2014/main" id="{5EB15328-1D9F-4BDC-8FCD-141E83BC73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354" y="1999454"/>
            <a:ext cx="3613212" cy="481761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77BDB8C1-C17F-4425-BB89-6457ACDD67A8}"/>
              </a:ext>
            </a:extLst>
          </p:cNvPr>
          <p:cNvSpPr txBox="1"/>
          <p:nvPr/>
        </p:nvSpPr>
        <p:spPr>
          <a:xfrm>
            <a:off x="381737" y="5230344"/>
            <a:ext cx="65739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Placer les attaches parisiennes sur les deux parties et votre fil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De lin réf 104199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Par la suite vous pourrez décorer la couverture, ici chez utiliser les découpes Alphabet à loisirs réf 152706 </a:t>
            </a: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418028B8-96FB-4D35-9FBE-FF0BBC6528EB}"/>
              </a:ext>
            </a:extLst>
          </p:cNvPr>
          <p:cNvCxnSpPr>
            <a:cxnSpLocks/>
          </p:cNvCxnSpPr>
          <p:nvPr/>
        </p:nvCxnSpPr>
        <p:spPr>
          <a:xfrm flipV="1">
            <a:off x="7345354" y="4585552"/>
            <a:ext cx="1683236" cy="5245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96875765-64FC-443F-AF52-C60A7E08278A}"/>
              </a:ext>
            </a:extLst>
          </p:cNvPr>
          <p:cNvCxnSpPr>
            <a:cxnSpLocks/>
          </p:cNvCxnSpPr>
          <p:nvPr/>
        </p:nvCxnSpPr>
        <p:spPr>
          <a:xfrm flipV="1">
            <a:off x="7479436" y="4493219"/>
            <a:ext cx="2159036" cy="35522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Ellipse 36">
            <a:extLst>
              <a:ext uri="{FF2B5EF4-FFF2-40B4-BE49-F238E27FC236}">
                <a16:creationId xmlns:a16="http://schemas.microsoft.com/office/drawing/2014/main" id="{F40B1317-E400-48B7-ACFD-C05E2DA71FB1}"/>
              </a:ext>
            </a:extLst>
          </p:cNvPr>
          <p:cNvSpPr/>
          <p:nvPr/>
        </p:nvSpPr>
        <p:spPr>
          <a:xfrm>
            <a:off x="203371" y="6309607"/>
            <a:ext cx="270767" cy="244162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82F95898-34F0-453E-9FD5-7BD873C2F8A1}"/>
              </a:ext>
            </a:extLst>
          </p:cNvPr>
          <p:cNvSpPr txBox="1"/>
          <p:nvPr/>
        </p:nvSpPr>
        <p:spPr>
          <a:xfrm>
            <a:off x="175327" y="6252776"/>
            <a:ext cx="319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CAEC6247-7218-43A6-89B5-61C0135C82EC}"/>
              </a:ext>
            </a:extLst>
          </p:cNvPr>
          <p:cNvSpPr txBox="1"/>
          <p:nvPr/>
        </p:nvSpPr>
        <p:spPr>
          <a:xfrm>
            <a:off x="487405" y="6296141"/>
            <a:ext cx="6573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 cette étape coller le reste des papiers design à l’intérieur du carnet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7700155-EA94-48A5-9E27-2B374FE22EE4}"/>
              </a:ext>
            </a:extLst>
          </p:cNvPr>
          <p:cNvSpPr txBox="1"/>
          <p:nvPr/>
        </p:nvSpPr>
        <p:spPr>
          <a:xfrm>
            <a:off x="10602733" y="39968"/>
            <a:ext cx="1029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2,5 cm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850B840F-2C43-45EC-AE8A-CD8156E3BF8D}"/>
              </a:ext>
            </a:extLst>
          </p:cNvPr>
          <p:cNvCxnSpPr>
            <a:cxnSpLocks/>
          </p:cNvCxnSpPr>
          <p:nvPr/>
        </p:nvCxnSpPr>
        <p:spPr>
          <a:xfrm>
            <a:off x="10803961" y="356959"/>
            <a:ext cx="477160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>
            <a:extLst>
              <a:ext uri="{FF2B5EF4-FFF2-40B4-BE49-F238E27FC236}">
                <a16:creationId xmlns:a16="http://schemas.microsoft.com/office/drawing/2014/main" id="{E71BCC78-EA21-4441-BE4C-6A5891B49A0D}"/>
              </a:ext>
            </a:extLst>
          </p:cNvPr>
          <p:cNvSpPr txBox="1"/>
          <p:nvPr/>
        </p:nvSpPr>
        <p:spPr>
          <a:xfrm rot="5400000">
            <a:off x="11509536" y="1406312"/>
            <a:ext cx="715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cm </a:t>
            </a:r>
          </a:p>
        </p:txBody>
      </p: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8702A8C7-7E9A-4BCC-ADB5-CE80EEAE72C8}"/>
              </a:ext>
            </a:extLst>
          </p:cNvPr>
          <p:cNvCxnSpPr>
            <a:cxnSpLocks/>
          </p:cNvCxnSpPr>
          <p:nvPr/>
        </p:nvCxnSpPr>
        <p:spPr>
          <a:xfrm>
            <a:off x="11671096" y="1307529"/>
            <a:ext cx="11699" cy="430315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e 33">
            <a:extLst>
              <a:ext uri="{FF2B5EF4-FFF2-40B4-BE49-F238E27FC236}">
                <a16:creationId xmlns:a16="http://schemas.microsoft.com/office/drawing/2014/main" id="{07DB62E9-AA0B-418E-A608-963E0A8EACB8}"/>
              </a:ext>
            </a:extLst>
          </p:cNvPr>
          <p:cNvGrpSpPr/>
          <p:nvPr/>
        </p:nvGrpSpPr>
        <p:grpSpPr>
          <a:xfrm rot="10800000">
            <a:off x="6380034" y="4054249"/>
            <a:ext cx="780672" cy="1262134"/>
            <a:chOff x="11436489" y="5873119"/>
            <a:chExt cx="558325" cy="919803"/>
          </a:xfrm>
        </p:grpSpPr>
        <p:grpSp>
          <p:nvGrpSpPr>
            <p:cNvPr id="36" name="Groupe 35">
              <a:extLst>
                <a:ext uri="{FF2B5EF4-FFF2-40B4-BE49-F238E27FC236}">
                  <a16:creationId xmlns:a16="http://schemas.microsoft.com/office/drawing/2014/main" id="{C7A1A44A-ECE8-476C-91D8-EB63F483ABA0}"/>
                </a:ext>
              </a:extLst>
            </p:cNvPr>
            <p:cNvGrpSpPr/>
            <p:nvPr/>
          </p:nvGrpSpPr>
          <p:grpSpPr>
            <a:xfrm>
              <a:off x="11436489" y="5873119"/>
              <a:ext cx="558325" cy="919803"/>
              <a:chOff x="9315268" y="5065251"/>
              <a:chExt cx="558325" cy="919803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1E323A50-57CC-4DFE-92A1-04CA4A05AD36}"/>
                  </a:ext>
                </a:extLst>
              </p:cNvPr>
              <p:cNvSpPr/>
              <p:nvPr/>
            </p:nvSpPr>
            <p:spPr>
              <a:xfrm>
                <a:off x="9315268" y="5065251"/>
                <a:ext cx="558325" cy="9198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43" name="Connecteur droit 42">
                <a:extLst>
                  <a:ext uri="{FF2B5EF4-FFF2-40B4-BE49-F238E27FC236}">
                    <a16:creationId xmlns:a16="http://schemas.microsoft.com/office/drawing/2014/main" id="{F65590FB-22EC-4AE2-8AD1-4F0B403330BB}"/>
                  </a:ext>
                </a:extLst>
              </p:cNvPr>
              <p:cNvCxnSpPr>
                <a:stCxn id="42" idx="0"/>
              </p:cNvCxnSpPr>
              <p:nvPr/>
            </p:nvCxnSpPr>
            <p:spPr>
              <a:xfrm>
                <a:off x="9594431" y="5065251"/>
                <a:ext cx="279162" cy="253916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>
                <a:extLst>
                  <a:ext uri="{FF2B5EF4-FFF2-40B4-BE49-F238E27FC236}">
                    <a16:creationId xmlns:a16="http://schemas.microsoft.com/office/drawing/2014/main" id="{B340BFB3-BA1C-4489-B489-3CFB623017B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721049" y="5681709"/>
                <a:ext cx="152544" cy="303345"/>
              </a:xfrm>
              <a:prstGeom prst="line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1" name="Connecteur droit 40">
              <a:extLst>
                <a:ext uri="{FF2B5EF4-FFF2-40B4-BE49-F238E27FC236}">
                  <a16:creationId xmlns:a16="http://schemas.microsoft.com/office/drawing/2014/main" id="{6F5FAA64-1E77-4120-A9C0-C5F283D26F8B}"/>
                </a:ext>
              </a:extLst>
            </p:cNvPr>
            <p:cNvCxnSpPr/>
            <p:nvPr/>
          </p:nvCxnSpPr>
          <p:spPr>
            <a:xfrm>
              <a:off x="11523216" y="5914246"/>
              <a:ext cx="0" cy="878676"/>
            </a:xfrm>
            <a:prstGeom prst="line">
              <a:avLst/>
            </a:prstGeom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0EDF9EB5-8B83-4C55-8F1D-016E1170A2BE}"/>
              </a:ext>
            </a:extLst>
          </p:cNvPr>
          <p:cNvCxnSpPr/>
          <p:nvPr/>
        </p:nvCxnSpPr>
        <p:spPr>
          <a:xfrm>
            <a:off x="2654423" y="5042517"/>
            <a:ext cx="344157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ZoneTexte 44">
            <a:extLst>
              <a:ext uri="{FF2B5EF4-FFF2-40B4-BE49-F238E27FC236}">
                <a16:creationId xmlns:a16="http://schemas.microsoft.com/office/drawing/2014/main" id="{6628EEA6-1989-4807-8810-16677C7343B7}"/>
              </a:ext>
            </a:extLst>
          </p:cNvPr>
          <p:cNvSpPr txBox="1"/>
          <p:nvPr/>
        </p:nvSpPr>
        <p:spPr>
          <a:xfrm>
            <a:off x="6599205" y="3694531"/>
            <a:ext cx="153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2,5 cm </a:t>
            </a:r>
          </a:p>
        </p:txBody>
      </p:sp>
      <p:cxnSp>
        <p:nvCxnSpPr>
          <p:cNvPr id="47" name="Connecteur droit avec flèche 46">
            <a:extLst>
              <a:ext uri="{FF2B5EF4-FFF2-40B4-BE49-F238E27FC236}">
                <a16:creationId xmlns:a16="http://schemas.microsoft.com/office/drawing/2014/main" id="{0BAE07B3-D15D-4067-91B9-3BBF62975FDB}"/>
              </a:ext>
            </a:extLst>
          </p:cNvPr>
          <p:cNvCxnSpPr>
            <a:cxnSpLocks/>
          </p:cNvCxnSpPr>
          <p:nvPr/>
        </p:nvCxnSpPr>
        <p:spPr>
          <a:xfrm>
            <a:off x="6689997" y="3976026"/>
            <a:ext cx="534693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>
            <a:extLst>
              <a:ext uri="{FF2B5EF4-FFF2-40B4-BE49-F238E27FC236}">
                <a16:creationId xmlns:a16="http://schemas.microsoft.com/office/drawing/2014/main" id="{ECB829DE-6031-41EB-B11B-116AFFD04A95}"/>
              </a:ext>
            </a:extLst>
          </p:cNvPr>
          <p:cNvSpPr txBox="1"/>
          <p:nvPr/>
        </p:nvSpPr>
        <p:spPr>
          <a:xfrm rot="5400000">
            <a:off x="5616109" y="5274517"/>
            <a:ext cx="128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6 cm </a:t>
            </a:r>
          </a:p>
        </p:txBody>
      </p: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2616AAD8-C560-4BE0-918F-44FF32DFA525}"/>
              </a:ext>
            </a:extLst>
          </p:cNvPr>
          <p:cNvCxnSpPr>
            <a:cxnSpLocks/>
          </p:cNvCxnSpPr>
          <p:nvPr/>
        </p:nvCxnSpPr>
        <p:spPr>
          <a:xfrm flipH="1">
            <a:off x="6317827" y="4931391"/>
            <a:ext cx="5760" cy="51526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770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>
            <a:extLst>
              <a:ext uri="{FF2B5EF4-FFF2-40B4-BE49-F238E27FC236}">
                <a16:creationId xmlns:a16="http://schemas.microsoft.com/office/drawing/2014/main" id="{F347837F-8989-433A-A90F-9848B44AE7FC}"/>
              </a:ext>
            </a:extLst>
          </p:cNvPr>
          <p:cNvGrpSpPr/>
          <p:nvPr/>
        </p:nvGrpSpPr>
        <p:grpSpPr>
          <a:xfrm>
            <a:off x="159798" y="124287"/>
            <a:ext cx="656947" cy="369332"/>
            <a:chOff x="443883" y="150920"/>
            <a:chExt cx="656947" cy="369332"/>
          </a:xfrm>
        </p:grpSpPr>
        <p:sp>
          <p:nvSpPr>
            <p:cNvPr id="2" name="Ellipse 1">
              <a:extLst>
                <a:ext uri="{FF2B5EF4-FFF2-40B4-BE49-F238E27FC236}">
                  <a16:creationId xmlns:a16="http://schemas.microsoft.com/office/drawing/2014/main" id="{BAEE73B1-55E4-45B3-A06B-F5A07FD83134}"/>
                </a:ext>
              </a:extLst>
            </p:cNvPr>
            <p:cNvSpPr/>
            <p:nvPr/>
          </p:nvSpPr>
          <p:spPr>
            <a:xfrm>
              <a:off x="443883" y="150920"/>
              <a:ext cx="292964" cy="3551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" name="ZoneTexte 2">
              <a:extLst>
                <a:ext uri="{FF2B5EF4-FFF2-40B4-BE49-F238E27FC236}">
                  <a16:creationId xmlns:a16="http://schemas.microsoft.com/office/drawing/2014/main" id="{F70D320C-8BD5-464C-85BD-EE32F578AA6A}"/>
                </a:ext>
              </a:extLst>
            </p:cNvPr>
            <p:cNvSpPr txBox="1"/>
            <p:nvPr/>
          </p:nvSpPr>
          <p:spPr>
            <a:xfrm>
              <a:off x="443883" y="150920"/>
              <a:ext cx="65694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7</a:t>
              </a:r>
            </a:p>
          </p:txBody>
        </p:sp>
      </p:grpSp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1988D15E-DA4C-4C93-94DB-CA84E6D009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17505" y="124287"/>
            <a:ext cx="7659756" cy="5744817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01CA1CE-8DCA-42AB-A2AA-5E81744E10A2}"/>
              </a:ext>
            </a:extLst>
          </p:cNvPr>
          <p:cNvSpPr txBox="1"/>
          <p:nvPr/>
        </p:nvSpPr>
        <p:spPr>
          <a:xfrm>
            <a:off x="661290" y="117174"/>
            <a:ext cx="50590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le carnet murmure blanc réf 106549</a:t>
            </a:r>
          </a:p>
        </p:txBody>
      </p:sp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660B7459-A591-4742-B4D1-2CF7733530D0}"/>
              </a:ext>
            </a:extLst>
          </p:cNvPr>
          <p:cNvCxnSpPr>
            <a:cxnSpLocks/>
          </p:cNvCxnSpPr>
          <p:nvPr/>
        </p:nvCxnSpPr>
        <p:spPr>
          <a:xfrm>
            <a:off x="3648722" y="394173"/>
            <a:ext cx="2613750" cy="10966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>
            <a:extLst>
              <a:ext uri="{FF2B5EF4-FFF2-40B4-BE49-F238E27FC236}">
                <a16:creationId xmlns:a16="http://schemas.microsoft.com/office/drawing/2014/main" id="{B4B4BABD-9C2E-4660-8C66-A5FF92694030}"/>
              </a:ext>
            </a:extLst>
          </p:cNvPr>
          <p:cNvSpPr txBox="1"/>
          <p:nvPr/>
        </p:nvSpPr>
        <p:spPr>
          <a:xfrm>
            <a:off x="159798" y="506599"/>
            <a:ext cx="31693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6 papiers blanc de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19 x 8,5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pli à 9,5 sur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les 19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et plier en deux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comme une carte.</a:t>
            </a:r>
          </a:p>
        </p:txBody>
      </p:sp>
      <p:grpSp>
        <p:nvGrpSpPr>
          <p:cNvPr id="22" name="Groupe 21">
            <a:extLst>
              <a:ext uri="{FF2B5EF4-FFF2-40B4-BE49-F238E27FC236}">
                <a16:creationId xmlns:a16="http://schemas.microsoft.com/office/drawing/2014/main" id="{BD3C72F9-E2B5-4CBA-A489-AE6BF002C979}"/>
              </a:ext>
            </a:extLst>
          </p:cNvPr>
          <p:cNvGrpSpPr/>
          <p:nvPr/>
        </p:nvGrpSpPr>
        <p:grpSpPr>
          <a:xfrm>
            <a:off x="159798" y="1783193"/>
            <a:ext cx="1855835" cy="2427005"/>
            <a:chOff x="661290" y="1490870"/>
            <a:chExt cx="1855835" cy="242700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3CFFAD-364C-44EF-9B07-FA93C4FD39C1}"/>
                </a:ext>
              </a:extLst>
            </p:cNvPr>
            <p:cNvSpPr/>
            <p:nvPr/>
          </p:nvSpPr>
          <p:spPr>
            <a:xfrm>
              <a:off x="661290" y="1490870"/>
              <a:ext cx="1327308" cy="19381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F89875C1-FF00-41E8-B8B0-95B53FE6FC25}"/>
                </a:ext>
              </a:extLst>
            </p:cNvPr>
            <p:cNvSpPr txBox="1"/>
            <p:nvPr/>
          </p:nvSpPr>
          <p:spPr>
            <a:xfrm>
              <a:off x="936899" y="3548543"/>
              <a:ext cx="15802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8,5 cm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1E549338-706A-4BB3-A226-3598E2E2C8D2}"/>
                </a:ext>
              </a:extLst>
            </p:cNvPr>
            <p:cNvSpPr txBox="1"/>
            <p:nvPr/>
          </p:nvSpPr>
          <p:spPr>
            <a:xfrm rot="5400000">
              <a:off x="1778216" y="2297126"/>
              <a:ext cx="102980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19 cm</a:t>
              </a:r>
            </a:p>
          </p:txBody>
        </p: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4F94ABA2-B013-4188-A080-A70C8916395E}"/>
                </a:ext>
              </a:extLst>
            </p:cNvPr>
            <p:cNvCxnSpPr>
              <a:cxnSpLocks/>
            </p:cNvCxnSpPr>
            <p:nvPr/>
          </p:nvCxnSpPr>
          <p:spPr>
            <a:xfrm>
              <a:off x="661290" y="3548543"/>
              <a:ext cx="1327308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>
              <a:extLst>
                <a:ext uri="{FF2B5EF4-FFF2-40B4-BE49-F238E27FC236}">
                  <a16:creationId xmlns:a16="http://schemas.microsoft.com/office/drawing/2014/main" id="{274A77E1-E643-476D-B680-DA80352175C6}"/>
                </a:ext>
              </a:extLst>
            </p:cNvPr>
            <p:cNvCxnSpPr/>
            <p:nvPr/>
          </p:nvCxnSpPr>
          <p:spPr>
            <a:xfrm>
              <a:off x="2108454" y="1490870"/>
              <a:ext cx="0" cy="1938130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cteur droit 20">
              <a:extLst>
                <a:ext uri="{FF2B5EF4-FFF2-40B4-BE49-F238E27FC236}">
                  <a16:creationId xmlns:a16="http://schemas.microsoft.com/office/drawing/2014/main" id="{FE7F6EBB-B3C0-4646-85D1-D3B6963A9C8B}"/>
                </a:ext>
              </a:extLst>
            </p:cNvPr>
            <p:cNvCxnSpPr>
              <a:stCxn id="12" idx="1"/>
              <a:endCxn id="12" idx="3"/>
            </p:cNvCxnSpPr>
            <p:nvPr/>
          </p:nvCxnSpPr>
          <p:spPr>
            <a:xfrm>
              <a:off x="661290" y="2459935"/>
              <a:ext cx="1327308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Connecteur : en angle 23">
            <a:extLst>
              <a:ext uri="{FF2B5EF4-FFF2-40B4-BE49-F238E27FC236}">
                <a16:creationId xmlns:a16="http://schemas.microsoft.com/office/drawing/2014/main" id="{7510F0A0-46A9-4550-AE43-85EE18D79A82}"/>
              </a:ext>
            </a:extLst>
          </p:cNvPr>
          <p:cNvCxnSpPr/>
          <p:nvPr/>
        </p:nvCxnSpPr>
        <p:spPr>
          <a:xfrm rot="5400000">
            <a:off x="-245344" y="1294065"/>
            <a:ext cx="872427" cy="62144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1888D53E-1B18-4FFD-A985-6FAB9AA9397A}"/>
              </a:ext>
            </a:extLst>
          </p:cNvPr>
          <p:cNvSpPr/>
          <p:nvPr/>
        </p:nvSpPr>
        <p:spPr>
          <a:xfrm>
            <a:off x="2476870" y="1761351"/>
            <a:ext cx="10564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B539193-4D1F-4A45-87D4-B1B5B1AACB7F}"/>
              </a:ext>
            </a:extLst>
          </p:cNvPr>
          <p:cNvSpPr txBox="1"/>
          <p:nvPr/>
        </p:nvSpPr>
        <p:spPr>
          <a:xfrm>
            <a:off x="2225322" y="757855"/>
            <a:ext cx="3494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Une fois plier en deux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obtient une carte de 8,5 x 9,5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marque un pli à 1 cm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sur le haut au niveau de la première plieur</a:t>
            </a: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1EE6F1D6-1B83-49EB-913D-3727DF9EA144}"/>
              </a:ext>
            </a:extLst>
          </p:cNvPr>
          <p:cNvSpPr txBox="1"/>
          <p:nvPr/>
        </p:nvSpPr>
        <p:spPr>
          <a:xfrm>
            <a:off x="2628598" y="2996696"/>
            <a:ext cx="895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8,5 cm</a:t>
            </a: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81D4CC8B-E0AD-4A92-98E7-A46A6F0938E7}"/>
              </a:ext>
            </a:extLst>
          </p:cNvPr>
          <p:cNvSpPr txBox="1"/>
          <p:nvPr/>
        </p:nvSpPr>
        <p:spPr>
          <a:xfrm rot="5400000">
            <a:off x="3308863" y="2208720"/>
            <a:ext cx="881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9,5 cm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1C95A01B-6B08-4938-B152-1981C24B1870}"/>
              </a:ext>
            </a:extLst>
          </p:cNvPr>
          <p:cNvCxnSpPr/>
          <p:nvPr/>
        </p:nvCxnSpPr>
        <p:spPr>
          <a:xfrm flipV="1">
            <a:off x="2463152" y="1906427"/>
            <a:ext cx="1070156" cy="1211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 : en angle 32">
            <a:extLst>
              <a:ext uri="{FF2B5EF4-FFF2-40B4-BE49-F238E27FC236}">
                <a16:creationId xmlns:a16="http://schemas.microsoft.com/office/drawing/2014/main" id="{A9BB4F68-CA61-45BE-BE3F-82B77E6CD002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07717" y="1463794"/>
            <a:ext cx="1082644" cy="250116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:a16="http://schemas.microsoft.com/office/drawing/2014/main" id="{B3825649-A340-4454-83B9-B378BA8F5EA3}"/>
              </a:ext>
            </a:extLst>
          </p:cNvPr>
          <p:cNvCxnSpPr>
            <a:cxnSpLocks/>
          </p:cNvCxnSpPr>
          <p:nvPr/>
        </p:nvCxnSpPr>
        <p:spPr>
          <a:xfrm flipV="1">
            <a:off x="5530776" y="888924"/>
            <a:ext cx="1620075" cy="1075190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ZoneTexte 39">
            <a:extLst>
              <a:ext uri="{FF2B5EF4-FFF2-40B4-BE49-F238E27FC236}">
                <a16:creationId xmlns:a16="http://schemas.microsoft.com/office/drawing/2014/main" id="{016F1BA7-C523-451D-AA13-9D915101F224}"/>
              </a:ext>
            </a:extLst>
          </p:cNvPr>
          <p:cNvSpPr txBox="1"/>
          <p:nvPr/>
        </p:nvSpPr>
        <p:spPr>
          <a:xfrm>
            <a:off x="4422640" y="196874"/>
            <a:ext cx="424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On agrafe 3 cartes ensemble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 et on colle les 2 lots de 3 ensemble</a:t>
            </a:r>
          </a:p>
        </p:txBody>
      </p:sp>
      <p:cxnSp>
        <p:nvCxnSpPr>
          <p:cNvPr id="42" name="Connecteur droit avec flèche 41">
            <a:extLst>
              <a:ext uri="{FF2B5EF4-FFF2-40B4-BE49-F238E27FC236}">
                <a16:creationId xmlns:a16="http://schemas.microsoft.com/office/drawing/2014/main" id="{A4C1B27D-7D96-41B1-8AAC-1232D1EF51DE}"/>
              </a:ext>
            </a:extLst>
          </p:cNvPr>
          <p:cNvCxnSpPr/>
          <p:nvPr/>
        </p:nvCxnSpPr>
        <p:spPr>
          <a:xfrm>
            <a:off x="6809173" y="255673"/>
            <a:ext cx="159798" cy="63325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Ellipse 43">
            <a:extLst>
              <a:ext uri="{FF2B5EF4-FFF2-40B4-BE49-F238E27FC236}">
                <a16:creationId xmlns:a16="http://schemas.microsoft.com/office/drawing/2014/main" id="{86AF852B-39DF-4399-ADC1-C5F9723B064F}"/>
              </a:ext>
            </a:extLst>
          </p:cNvPr>
          <p:cNvSpPr/>
          <p:nvPr/>
        </p:nvSpPr>
        <p:spPr>
          <a:xfrm>
            <a:off x="141720" y="4500127"/>
            <a:ext cx="346551" cy="417203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F34CFCDD-C07F-4D5F-B893-65D2F957B5A9}"/>
              </a:ext>
            </a:extLst>
          </p:cNvPr>
          <p:cNvSpPr txBox="1"/>
          <p:nvPr/>
        </p:nvSpPr>
        <p:spPr>
          <a:xfrm>
            <a:off x="190869" y="4505722"/>
            <a:ext cx="138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7AA54D1D-E196-4A27-AD6E-78B2CEFF9142}"/>
              </a:ext>
            </a:extLst>
          </p:cNvPr>
          <p:cNvSpPr txBox="1"/>
          <p:nvPr/>
        </p:nvSpPr>
        <p:spPr>
          <a:xfrm>
            <a:off x="521659" y="4430091"/>
            <a:ext cx="4171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Je me suis servie et recoupé  une pochette plastique pour classeur réf 144205 afin de faire glisser les cartes de visite  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99CC505-E619-4A7F-8767-BE7E526D8821}"/>
              </a:ext>
            </a:extLst>
          </p:cNvPr>
          <p:cNvSpPr txBox="1"/>
          <p:nvPr/>
        </p:nvSpPr>
        <p:spPr>
          <a:xfrm>
            <a:off x="4093213" y="3052125"/>
            <a:ext cx="2002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Papier design de 8 x 9 cm </a:t>
            </a:r>
          </a:p>
        </p:txBody>
      </p:sp>
      <p:cxnSp>
        <p:nvCxnSpPr>
          <p:cNvPr id="49" name="Connecteur droit avec flèche 48">
            <a:extLst>
              <a:ext uri="{FF2B5EF4-FFF2-40B4-BE49-F238E27FC236}">
                <a16:creationId xmlns:a16="http://schemas.microsoft.com/office/drawing/2014/main" id="{5B90B281-51E7-47A3-85AB-F12E870548FD}"/>
              </a:ext>
            </a:extLst>
          </p:cNvPr>
          <p:cNvCxnSpPr>
            <a:stCxn id="47" idx="3"/>
          </p:cNvCxnSpPr>
          <p:nvPr/>
        </p:nvCxnSpPr>
        <p:spPr>
          <a:xfrm flipV="1">
            <a:off x="6095995" y="2959792"/>
            <a:ext cx="251539" cy="23083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avec flèche 50">
            <a:extLst>
              <a:ext uri="{FF2B5EF4-FFF2-40B4-BE49-F238E27FC236}">
                <a16:creationId xmlns:a16="http://schemas.microsoft.com/office/drawing/2014/main" id="{51116116-66E2-49FC-9105-702FDD21A3D9}"/>
              </a:ext>
            </a:extLst>
          </p:cNvPr>
          <p:cNvCxnSpPr/>
          <p:nvPr/>
        </p:nvCxnSpPr>
        <p:spPr>
          <a:xfrm flipV="1">
            <a:off x="4829452" y="3791417"/>
            <a:ext cx="2321399" cy="63353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Ellipse 51">
            <a:extLst>
              <a:ext uri="{FF2B5EF4-FFF2-40B4-BE49-F238E27FC236}">
                <a16:creationId xmlns:a16="http://schemas.microsoft.com/office/drawing/2014/main" id="{3C8D38EB-9755-490C-9FFE-3E37BA02095C}"/>
              </a:ext>
            </a:extLst>
          </p:cNvPr>
          <p:cNvSpPr/>
          <p:nvPr/>
        </p:nvSpPr>
        <p:spPr>
          <a:xfrm>
            <a:off x="106210" y="5186336"/>
            <a:ext cx="346552" cy="43546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9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688D59B4-893E-421C-A128-70058240478A}"/>
              </a:ext>
            </a:extLst>
          </p:cNvPr>
          <p:cNvSpPr txBox="1"/>
          <p:nvPr/>
        </p:nvSpPr>
        <p:spPr>
          <a:xfrm>
            <a:off x="106289" y="5252470"/>
            <a:ext cx="346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9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5B02A806-0769-40C9-BAE1-A8856D437D7A}"/>
              </a:ext>
            </a:extLst>
          </p:cNvPr>
          <p:cNvSpPr txBox="1"/>
          <p:nvPr/>
        </p:nvSpPr>
        <p:spPr>
          <a:xfrm>
            <a:off x="141241" y="5656851"/>
            <a:ext cx="41681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placer la gomme il faut un papier design de 9,5 x 5,5 cm sur les 9,5 pli à 1,5-4-5,5-8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Dans l’autre sens sur un coté seulement pli à 1,5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Couper la partie rouge et former la boîte</a:t>
            </a:r>
          </a:p>
        </p:txBody>
      </p:sp>
      <p:cxnSp>
        <p:nvCxnSpPr>
          <p:cNvPr id="56" name="Connecteur droit avec flèche 55">
            <a:extLst>
              <a:ext uri="{FF2B5EF4-FFF2-40B4-BE49-F238E27FC236}">
                <a16:creationId xmlns:a16="http://schemas.microsoft.com/office/drawing/2014/main" id="{E20B3CBD-BC67-4BB2-9D93-95CB6AE4BAFC}"/>
              </a:ext>
            </a:extLst>
          </p:cNvPr>
          <p:cNvCxnSpPr/>
          <p:nvPr/>
        </p:nvCxnSpPr>
        <p:spPr>
          <a:xfrm flipV="1">
            <a:off x="4093213" y="5252470"/>
            <a:ext cx="3799036" cy="951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54ED8E4B-1AA1-4087-A843-2BCFB841D470}"/>
              </a:ext>
            </a:extLst>
          </p:cNvPr>
          <p:cNvSpPr/>
          <p:nvPr/>
        </p:nvSpPr>
        <p:spPr>
          <a:xfrm>
            <a:off x="5540370" y="5897208"/>
            <a:ext cx="731696" cy="9021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0" name="Connecteur droit 59">
            <a:extLst>
              <a:ext uri="{FF2B5EF4-FFF2-40B4-BE49-F238E27FC236}">
                <a16:creationId xmlns:a16="http://schemas.microsoft.com/office/drawing/2014/main" id="{1EF84A5E-7C48-47F8-A9C9-ED5720421FBF}"/>
              </a:ext>
            </a:extLst>
          </p:cNvPr>
          <p:cNvCxnSpPr/>
          <p:nvPr/>
        </p:nvCxnSpPr>
        <p:spPr>
          <a:xfrm>
            <a:off x="5530776" y="6617480"/>
            <a:ext cx="731696" cy="0"/>
          </a:xfrm>
          <a:prstGeom prst="line">
            <a:avLst/>
          </a:prstGeom>
          <a:ln>
            <a:solidFill>
              <a:schemeClr val="tx1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>
            <a:extLst>
              <a:ext uri="{FF2B5EF4-FFF2-40B4-BE49-F238E27FC236}">
                <a16:creationId xmlns:a16="http://schemas.microsoft.com/office/drawing/2014/main" id="{263F3371-8FF8-4E0B-BED0-9B3994EF9AC3}"/>
              </a:ext>
            </a:extLst>
          </p:cNvPr>
          <p:cNvCxnSpPr/>
          <p:nvPr/>
        </p:nvCxnSpPr>
        <p:spPr>
          <a:xfrm>
            <a:off x="5613776" y="5917206"/>
            <a:ext cx="0" cy="9021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eur droit 62">
            <a:extLst>
              <a:ext uri="{FF2B5EF4-FFF2-40B4-BE49-F238E27FC236}">
                <a16:creationId xmlns:a16="http://schemas.microsoft.com/office/drawing/2014/main" id="{50441B2C-4BFD-43AF-B6A9-46198A7C7094}"/>
              </a:ext>
            </a:extLst>
          </p:cNvPr>
          <p:cNvCxnSpPr/>
          <p:nvPr/>
        </p:nvCxnSpPr>
        <p:spPr>
          <a:xfrm>
            <a:off x="5896624" y="5917206"/>
            <a:ext cx="0" cy="9021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>
            <a:extLst>
              <a:ext uri="{FF2B5EF4-FFF2-40B4-BE49-F238E27FC236}">
                <a16:creationId xmlns:a16="http://schemas.microsoft.com/office/drawing/2014/main" id="{7D68993D-1B61-4C23-80E1-D3A0A67FE606}"/>
              </a:ext>
            </a:extLst>
          </p:cNvPr>
          <p:cNvCxnSpPr/>
          <p:nvPr/>
        </p:nvCxnSpPr>
        <p:spPr>
          <a:xfrm>
            <a:off x="5990151" y="5897208"/>
            <a:ext cx="0" cy="9021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eur droit 64">
            <a:extLst>
              <a:ext uri="{FF2B5EF4-FFF2-40B4-BE49-F238E27FC236}">
                <a16:creationId xmlns:a16="http://schemas.microsoft.com/office/drawing/2014/main" id="{DB0F204C-1F00-4BDA-8B89-F64D987D0398}"/>
              </a:ext>
            </a:extLst>
          </p:cNvPr>
          <p:cNvCxnSpPr/>
          <p:nvPr/>
        </p:nvCxnSpPr>
        <p:spPr>
          <a:xfrm>
            <a:off x="6215975" y="5917206"/>
            <a:ext cx="0" cy="902181"/>
          </a:xfrm>
          <a:prstGeom prst="line">
            <a:avLst/>
          </a:prstGeom>
          <a:ln>
            <a:solidFill>
              <a:schemeClr val="tx1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onnecteur droit avec flèche 66">
            <a:extLst>
              <a:ext uri="{FF2B5EF4-FFF2-40B4-BE49-F238E27FC236}">
                <a16:creationId xmlns:a16="http://schemas.microsoft.com/office/drawing/2014/main" id="{4550D7F1-A5A2-412D-A684-183B0DD733B5}"/>
              </a:ext>
            </a:extLst>
          </p:cNvPr>
          <p:cNvCxnSpPr/>
          <p:nvPr/>
        </p:nvCxnSpPr>
        <p:spPr>
          <a:xfrm>
            <a:off x="3109752" y="6410036"/>
            <a:ext cx="2221177" cy="152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ZoneTexte 71">
            <a:extLst>
              <a:ext uri="{FF2B5EF4-FFF2-40B4-BE49-F238E27FC236}">
                <a16:creationId xmlns:a16="http://schemas.microsoft.com/office/drawing/2014/main" id="{C5B368DC-2CC0-4C49-89D6-0E0687730B23}"/>
              </a:ext>
            </a:extLst>
          </p:cNvPr>
          <p:cNvSpPr txBox="1"/>
          <p:nvPr/>
        </p:nvSpPr>
        <p:spPr>
          <a:xfrm>
            <a:off x="131647" y="6417154"/>
            <a:ext cx="3349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Attention cela dépend aussi de votre gomme</a:t>
            </a:r>
          </a:p>
        </p:txBody>
      </p:sp>
    </p:spTree>
    <p:extLst>
      <p:ext uri="{BB962C8B-B14F-4D97-AF65-F5344CB8AC3E}">
        <p14:creationId xmlns:p14="http://schemas.microsoft.com/office/powerpoint/2010/main" val="2317360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texte, tableau blanc&#10;&#10;Description générée automatiquement">
            <a:extLst>
              <a:ext uri="{FF2B5EF4-FFF2-40B4-BE49-F238E27FC236}">
                <a16:creationId xmlns:a16="http://schemas.microsoft.com/office/drawing/2014/main" id="{63811BEB-7AD6-488B-BC85-59AA80600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846364" y="89452"/>
            <a:ext cx="6255027" cy="469127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F0283CC8-9D8D-4D15-9C2D-8439C471A993}"/>
              </a:ext>
            </a:extLst>
          </p:cNvPr>
          <p:cNvSpPr txBox="1"/>
          <p:nvPr/>
        </p:nvSpPr>
        <p:spPr>
          <a:xfrm>
            <a:off x="490106" y="265476"/>
            <a:ext cx="8895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le porte mine sur la première tranche gauche1 bande papier cannelle de 3 cm à enrouler autour 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7365B9A-CFCC-41AF-9DB7-76D640D6944A}"/>
              </a:ext>
            </a:extLst>
          </p:cNvPr>
          <p:cNvSpPr/>
          <p:nvPr/>
        </p:nvSpPr>
        <p:spPr>
          <a:xfrm>
            <a:off x="68222" y="197227"/>
            <a:ext cx="408856" cy="41956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275E923-C77E-4893-999E-6DECB1CBA7FD}"/>
              </a:ext>
            </a:extLst>
          </p:cNvPr>
          <p:cNvSpPr txBox="1"/>
          <p:nvPr/>
        </p:nvSpPr>
        <p:spPr>
          <a:xfrm>
            <a:off x="90609" y="233541"/>
            <a:ext cx="639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</a:t>
            </a:r>
          </a:p>
        </p:txBody>
      </p:sp>
      <p:cxnSp>
        <p:nvCxnSpPr>
          <p:cNvPr id="11" name="Connecteur droit avec flèche 10">
            <a:extLst>
              <a:ext uri="{FF2B5EF4-FFF2-40B4-BE49-F238E27FC236}">
                <a16:creationId xmlns:a16="http://schemas.microsoft.com/office/drawing/2014/main" id="{0322459C-4F62-4E6B-B85B-D547EAED5234}"/>
              </a:ext>
            </a:extLst>
          </p:cNvPr>
          <p:cNvCxnSpPr/>
          <p:nvPr/>
        </p:nvCxnSpPr>
        <p:spPr>
          <a:xfrm>
            <a:off x="5397623" y="542475"/>
            <a:ext cx="3000653" cy="105550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lipse 12">
            <a:extLst>
              <a:ext uri="{FF2B5EF4-FFF2-40B4-BE49-F238E27FC236}">
                <a16:creationId xmlns:a16="http://schemas.microsoft.com/office/drawing/2014/main" id="{C2692AE5-4A52-41E2-88D3-F9FB7032B3BD}"/>
              </a:ext>
            </a:extLst>
          </p:cNvPr>
          <p:cNvSpPr/>
          <p:nvPr/>
        </p:nvSpPr>
        <p:spPr>
          <a:xfrm>
            <a:off x="90609" y="926013"/>
            <a:ext cx="346230" cy="4705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E3F3F3F0-5E09-4D07-8EE3-1DC03A50F458}"/>
              </a:ext>
            </a:extLst>
          </p:cNvPr>
          <p:cNvSpPr txBox="1"/>
          <p:nvPr/>
        </p:nvSpPr>
        <p:spPr>
          <a:xfrm>
            <a:off x="81250" y="997446"/>
            <a:ext cx="470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11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1857A35F-0900-4F09-8D9E-363E9058D994}"/>
              </a:ext>
            </a:extLst>
          </p:cNvPr>
          <p:cNvSpPr txBox="1"/>
          <p:nvPr/>
        </p:nvSpPr>
        <p:spPr>
          <a:xfrm>
            <a:off x="470806" y="997446"/>
            <a:ext cx="5375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la pochette règle 1 papier cannelle de 6 cm x 10 cm ( j’ai agrandi légèrement par rapport à ma photo, afin de solidifier l’ouverture où j’ai utilisé les rectangles surpiqués couture réf 151820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CD3DC95A-4BFA-4552-916C-2B1FE16BE618}"/>
              </a:ext>
            </a:extLst>
          </p:cNvPr>
          <p:cNvCxnSpPr/>
          <p:nvPr/>
        </p:nvCxnSpPr>
        <p:spPr>
          <a:xfrm>
            <a:off x="4838330" y="1597981"/>
            <a:ext cx="4234649" cy="10031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52F628BF-665D-47EC-B149-E5A6C5E890EF}"/>
              </a:ext>
            </a:extLst>
          </p:cNvPr>
          <p:cNvSpPr/>
          <p:nvPr/>
        </p:nvSpPr>
        <p:spPr>
          <a:xfrm>
            <a:off x="729801" y="2208320"/>
            <a:ext cx="1338696" cy="133387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026BAC0-4F23-4F14-8E9D-CBDDB0B88C9C}"/>
              </a:ext>
            </a:extLst>
          </p:cNvPr>
          <p:cNvSpPr txBox="1"/>
          <p:nvPr/>
        </p:nvSpPr>
        <p:spPr>
          <a:xfrm>
            <a:off x="922151" y="1833034"/>
            <a:ext cx="8877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5,5 cm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6EE2C9A9-7C7D-4E66-BA0D-678B4DDA1445}"/>
              </a:ext>
            </a:extLst>
          </p:cNvPr>
          <p:cNvSpPr txBox="1"/>
          <p:nvPr/>
        </p:nvSpPr>
        <p:spPr>
          <a:xfrm rot="5400000">
            <a:off x="1774021" y="2690589"/>
            <a:ext cx="1012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cm</a:t>
            </a:r>
          </a:p>
        </p:txBody>
      </p:sp>
      <p:cxnSp>
        <p:nvCxnSpPr>
          <p:cNvPr id="24" name="Connecteur droit avec flèche 23">
            <a:extLst>
              <a:ext uri="{FF2B5EF4-FFF2-40B4-BE49-F238E27FC236}">
                <a16:creationId xmlns:a16="http://schemas.microsoft.com/office/drawing/2014/main" id="{23AA60B2-3674-4D90-B588-D09486C94B33}"/>
              </a:ext>
            </a:extLst>
          </p:cNvPr>
          <p:cNvCxnSpPr/>
          <p:nvPr/>
        </p:nvCxnSpPr>
        <p:spPr>
          <a:xfrm>
            <a:off x="729801" y="2103187"/>
            <a:ext cx="1365581" cy="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>
            <a:extLst>
              <a:ext uri="{FF2B5EF4-FFF2-40B4-BE49-F238E27FC236}">
                <a16:creationId xmlns:a16="http://schemas.microsoft.com/office/drawing/2014/main" id="{AD886077-0129-4615-830F-2CE4B9AEE331}"/>
              </a:ext>
            </a:extLst>
          </p:cNvPr>
          <p:cNvCxnSpPr/>
          <p:nvPr/>
        </p:nvCxnSpPr>
        <p:spPr>
          <a:xfrm>
            <a:off x="2175281" y="2205343"/>
            <a:ext cx="0" cy="133982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>
            <a:extLst>
              <a:ext uri="{FF2B5EF4-FFF2-40B4-BE49-F238E27FC236}">
                <a16:creationId xmlns:a16="http://schemas.microsoft.com/office/drawing/2014/main" id="{C8CF495A-D0B7-4573-B326-53F6748DF2DE}"/>
              </a:ext>
            </a:extLst>
          </p:cNvPr>
          <p:cNvSpPr txBox="1"/>
          <p:nvPr/>
        </p:nvSpPr>
        <p:spPr>
          <a:xfrm>
            <a:off x="436839" y="1545405"/>
            <a:ext cx="4609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Sur les 6 cm pli à 2,5  et 5 cm dans l’autre sens pli à 1 cm</a:t>
            </a:r>
          </a:p>
        </p:txBody>
      </p:sp>
      <p:cxnSp>
        <p:nvCxnSpPr>
          <p:cNvPr id="29" name="Connecteur droit 28">
            <a:extLst>
              <a:ext uri="{FF2B5EF4-FFF2-40B4-BE49-F238E27FC236}">
                <a16:creationId xmlns:a16="http://schemas.microsoft.com/office/drawing/2014/main" id="{ED5A3635-CA51-4170-A0E5-D0C5450FB1F6}"/>
              </a:ext>
            </a:extLst>
          </p:cNvPr>
          <p:cNvCxnSpPr>
            <a:cxnSpLocks/>
          </p:cNvCxnSpPr>
          <p:nvPr/>
        </p:nvCxnSpPr>
        <p:spPr>
          <a:xfrm>
            <a:off x="1328128" y="2208320"/>
            <a:ext cx="0" cy="133387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7F8082A4-B831-41A1-8F63-B7220F1F8D58}"/>
              </a:ext>
            </a:extLst>
          </p:cNvPr>
          <p:cNvCxnSpPr>
            <a:cxnSpLocks/>
          </p:cNvCxnSpPr>
          <p:nvPr/>
        </p:nvCxnSpPr>
        <p:spPr>
          <a:xfrm>
            <a:off x="1897779" y="2208320"/>
            <a:ext cx="0" cy="1333870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861C13B3-AE81-4A2E-B575-B1595962665C}"/>
              </a:ext>
            </a:extLst>
          </p:cNvPr>
          <p:cNvCxnSpPr/>
          <p:nvPr/>
        </p:nvCxnSpPr>
        <p:spPr>
          <a:xfrm>
            <a:off x="729801" y="3429000"/>
            <a:ext cx="13386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4D47B32E-BFC3-49E2-A654-B314AE878302}"/>
              </a:ext>
            </a:extLst>
          </p:cNvPr>
          <p:cNvSpPr/>
          <p:nvPr/>
        </p:nvSpPr>
        <p:spPr>
          <a:xfrm>
            <a:off x="3707940" y="2097227"/>
            <a:ext cx="507714" cy="1331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C3E91B4-AB4A-4AF5-8FB4-37CDFE3E6429}"/>
              </a:ext>
            </a:extLst>
          </p:cNvPr>
          <p:cNvSpPr/>
          <p:nvPr/>
        </p:nvSpPr>
        <p:spPr>
          <a:xfrm>
            <a:off x="4189729" y="2097227"/>
            <a:ext cx="474666" cy="133177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300F26-AF09-4E01-82EF-EC676E54D67E}"/>
              </a:ext>
            </a:extLst>
          </p:cNvPr>
          <p:cNvSpPr/>
          <p:nvPr/>
        </p:nvSpPr>
        <p:spPr>
          <a:xfrm>
            <a:off x="3601154" y="2089176"/>
            <a:ext cx="124917" cy="1331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D5E27A12-F842-4148-A767-69E2EB6962BF}"/>
              </a:ext>
            </a:extLst>
          </p:cNvPr>
          <p:cNvSpPr/>
          <p:nvPr/>
        </p:nvSpPr>
        <p:spPr>
          <a:xfrm>
            <a:off x="3707940" y="3420948"/>
            <a:ext cx="481789" cy="1488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69B0DDA-DCC2-4961-9CEC-12E80144F923}"/>
              </a:ext>
            </a:extLst>
          </p:cNvPr>
          <p:cNvSpPr/>
          <p:nvPr/>
        </p:nvSpPr>
        <p:spPr>
          <a:xfrm>
            <a:off x="4366929" y="2376997"/>
            <a:ext cx="99324" cy="78123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04552FA-3D9E-4EC6-B8C3-5F709234F6AE}"/>
              </a:ext>
            </a:extLst>
          </p:cNvPr>
          <p:cNvSpPr txBox="1"/>
          <p:nvPr/>
        </p:nvSpPr>
        <p:spPr>
          <a:xfrm>
            <a:off x="4686913" y="2595060"/>
            <a:ext cx="17577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Ouverture rectangle </a:t>
            </a:r>
          </a:p>
        </p:txBody>
      </p:sp>
      <p:cxnSp>
        <p:nvCxnSpPr>
          <p:cNvPr id="45" name="Connecteur droit avec flèche 44">
            <a:extLst>
              <a:ext uri="{FF2B5EF4-FFF2-40B4-BE49-F238E27FC236}">
                <a16:creationId xmlns:a16="http://schemas.microsoft.com/office/drawing/2014/main" id="{7F7BA8CA-0998-4796-A6BF-64993FFB52D5}"/>
              </a:ext>
            </a:extLst>
          </p:cNvPr>
          <p:cNvCxnSpPr/>
          <p:nvPr/>
        </p:nvCxnSpPr>
        <p:spPr>
          <a:xfrm flipH="1" flipV="1">
            <a:off x="4463458" y="2875255"/>
            <a:ext cx="474360" cy="810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45">
            <a:extLst>
              <a:ext uri="{FF2B5EF4-FFF2-40B4-BE49-F238E27FC236}">
                <a16:creationId xmlns:a16="http://schemas.microsoft.com/office/drawing/2014/main" id="{4BF9C983-F894-4F22-98A2-1A534F7A7FB6}"/>
              </a:ext>
            </a:extLst>
          </p:cNvPr>
          <p:cNvSpPr txBox="1"/>
          <p:nvPr/>
        </p:nvSpPr>
        <p:spPr>
          <a:xfrm>
            <a:off x="647066" y="4062315"/>
            <a:ext cx="173374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la règle, j’ai imprimé sur internet sur du papier murmure blanc et j’ai plastifier ,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Vous trouverez ça dans les grandes surfaces.</a:t>
            </a:r>
          </a:p>
        </p:txBody>
      </p:sp>
      <p:pic>
        <p:nvPicPr>
          <p:cNvPr id="48" name="Image 47" descr="Une image contenant texte&#10;&#10;Description générée automatiquement">
            <a:extLst>
              <a:ext uri="{FF2B5EF4-FFF2-40B4-BE49-F238E27FC236}">
                <a16:creationId xmlns:a16="http://schemas.microsoft.com/office/drawing/2014/main" id="{CD1FC98A-9040-4AE0-9597-2C777731D8F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214" y="3695039"/>
            <a:ext cx="1413568" cy="1884757"/>
          </a:xfrm>
          <a:prstGeom prst="rect">
            <a:avLst/>
          </a:prstGeom>
        </p:spPr>
      </p:pic>
      <p:sp>
        <p:nvSpPr>
          <p:cNvPr id="49" name="Ellipse 48">
            <a:extLst>
              <a:ext uri="{FF2B5EF4-FFF2-40B4-BE49-F238E27FC236}">
                <a16:creationId xmlns:a16="http://schemas.microsoft.com/office/drawing/2014/main" id="{3F1334B2-F959-4DC9-B66E-BF20FEC886CC}"/>
              </a:ext>
            </a:extLst>
          </p:cNvPr>
          <p:cNvSpPr/>
          <p:nvPr/>
        </p:nvSpPr>
        <p:spPr>
          <a:xfrm>
            <a:off x="316508" y="6010183"/>
            <a:ext cx="330558" cy="470517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80A72347-2284-4A7B-8E23-4BE2CAA1107D}"/>
              </a:ext>
            </a:extLst>
          </p:cNvPr>
          <p:cNvSpPr txBox="1"/>
          <p:nvPr/>
        </p:nvSpPr>
        <p:spPr>
          <a:xfrm>
            <a:off x="294795" y="6072764"/>
            <a:ext cx="43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12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44F61C93-174A-4AE4-8C5D-550B8FCD0123}"/>
              </a:ext>
            </a:extLst>
          </p:cNvPr>
          <p:cNvSpPr txBox="1"/>
          <p:nvPr/>
        </p:nvSpPr>
        <p:spPr>
          <a:xfrm>
            <a:off x="751514" y="6080624"/>
            <a:ext cx="4486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Pour la boîte à recharge mine 1 papier cannelle </a:t>
            </a:r>
            <a:r>
              <a:rPr lang="fr-FR" sz="1200">
                <a:latin typeface="Arial" panose="020B0604020202020204" pitchFamily="34" charset="0"/>
                <a:cs typeface="Arial" panose="020B0604020202020204" pitchFamily="34" charset="0"/>
              </a:rPr>
              <a:t>de 6 x 6 </a:t>
            </a:r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cm pli à 2 -2,5-4,5-5 et dans l’autre sens pli à 4,5 et 5 cm  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design de 4 x 1,5 cm </a:t>
            </a:r>
          </a:p>
        </p:txBody>
      </p:sp>
      <p:cxnSp>
        <p:nvCxnSpPr>
          <p:cNvPr id="53" name="Connecteur droit avec flèche 52">
            <a:extLst>
              <a:ext uri="{FF2B5EF4-FFF2-40B4-BE49-F238E27FC236}">
                <a16:creationId xmlns:a16="http://schemas.microsoft.com/office/drawing/2014/main" id="{E197AA5A-7EFE-4AD4-9D96-00C7C3793C10}"/>
              </a:ext>
            </a:extLst>
          </p:cNvPr>
          <p:cNvCxnSpPr/>
          <p:nvPr/>
        </p:nvCxnSpPr>
        <p:spPr>
          <a:xfrm flipV="1">
            <a:off x="5326602" y="3584832"/>
            <a:ext cx="4785064" cy="28572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Ellipse 53">
            <a:extLst>
              <a:ext uri="{FF2B5EF4-FFF2-40B4-BE49-F238E27FC236}">
                <a16:creationId xmlns:a16="http://schemas.microsoft.com/office/drawing/2014/main" id="{967DBDA2-29B4-4665-BFDA-2299EB7200D9}"/>
              </a:ext>
            </a:extLst>
          </p:cNvPr>
          <p:cNvSpPr/>
          <p:nvPr/>
        </p:nvSpPr>
        <p:spPr>
          <a:xfrm>
            <a:off x="7719134" y="5057722"/>
            <a:ext cx="328474" cy="24655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6AA2AE93-85C4-4705-884E-E3F28F1B1C5E}"/>
              </a:ext>
            </a:extLst>
          </p:cNvPr>
          <p:cNvSpPr txBox="1"/>
          <p:nvPr/>
        </p:nvSpPr>
        <p:spPr>
          <a:xfrm>
            <a:off x="7704473" y="4992296"/>
            <a:ext cx="541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13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7274CE8F-4AFC-4245-9B80-36DD4341960B}"/>
              </a:ext>
            </a:extLst>
          </p:cNvPr>
          <p:cNvSpPr txBox="1"/>
          <p:nvPr/>
        </p:nvSpPr>
        <p:spPr>
          <a:xfrm>
            <a:off x="8142987" y="4960046"/>
            <a:ext cx="32642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1 papier cannelle gaufré de 8 x 10 cm</a:t>
            </a:r>
          </a:p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Pli à 1 cm sur 2 cotés long et 1 court. </a:t>
            </a:r>
          </a:p>
        </p:txBody>
      </p:sp>
      <p:grpSp>
        <p:nvGrpSpPr>
          <p:cNvPr id="72" name="Groupe 71">
            <a:extLst>
              <a:ext uri="{FF2B5EF4-FFF2-40B4-BE49-F238E27FC236}">
                <a16:creationId xmlns:a16="http://schemas.microsoft.com/office/drawing/2014/main" id="{4C1A15ED-4ED4-4DE1-A80D-025E97EC67E2}"/>
              </a:ext>
            </a:extLst>
          </p:cNvPr>
          <p:cNvGrpSpPr/>
          <p:nvPr/>
        </p:nvGrpSpPr>
        <p:grpSpPr>
          <a:xfrm>
            <a:off x="5228864" y="5963037"/>
            <a:ext cx="617500" cy="843937"/>
            <a:chOff x="4780124" y="4884865"/>
            <a:chExt cx="617500" cy="843937"/>
          </a:xfrm>
        </p:grpSpPr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40669BC-2DE8-4169-90A0-441E5679EF0B}"/>
                </a:ext>
              </a:extLst>
            </p:cNvPr>
            <p:cNvSpPr/>
            <p:nvPr/>
          </p:nvSpPr>
          <p:spPr>
            <a:xfrm>
              <a:off x="4780124" y="4884865"/>
              <a:ext cx="617500" cy="84065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9" name="Connecteur droit 58">
              <a:extLst>
                <a:ext uri="{FF2B5EF4-FFF2-40B4-BE49-F238E27FC236}">
                  <a16:creationId xmlns:a16="http://schemas.microsoft.com/office/drawing/2014/main" id="{0672D641-A794-42F5-AAB6-6AA10260115C}"/>
                </a:ext>
              </a:extLst>
            </p:cNvPr>
            <p:cNvCxnSpPr>
              <a:cxnSpLocks/>
            </p:cNvCxnSpPr>
            <p:nvPr/>
          </p:nvCxnSpPr>
          <p:spPr>
            <a:xfrm>
              <a:off x="4871370" y="4884865"/>
              <a:ext cx="0" cy="8406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cteur droit 59">
              <a:extLst>
                <a:ext uri="{FF2B5EF4-FFF2-40B4-BE49-F238E27FC236}">
                  <a16:creationId xmlns:a16="http://schemas.microsoft.com/office/drawing/2014/main" id="{411403D3-8B71-4A96-9E31-18CE4333247B}"/>
                </a:ext>
              </a:extLst>
            </p:cNvPr>
            <p:cNvCxnSpPr>
              <a:cxnSpLocks/>
            </p:cNvCxnSpPr>
            <p:nvPr/>
          </p:nvCxnSpPr>
          <p:spPr>
            <a:xfrm>
              <a:off x="4937818" y="4884865"/>
              <a:ext cx="0" cy="8406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>
              <a:extLst>
                <a:ext uri="{FF2B5EF4-FFF2-40B4-BE49-F238E27FC236}">
                  <a16:creationId xmlns:a16="http://schemas.microsoft.com/office/drawing/2014/main" id="{3DB48BF5-473E-417A-97E0-F3EF98B47E14}"/>
                </a:ext>
              </a:extLst>
            </p:cNvPr>
            <p:cNvCxnSpPr>
              <a:cxnSpLocks/>
            </p:cNvCxnSpPr>
            <p:nvPr/>
          </p:nvCxnSpPr>
          <p:spPr>
            <a:xfrm>
              <a:off x="5223131" y="4884865"/>
              <a:ext cx="0" cy="8406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>
              <a:extLst>
                <a:ext uri="{FF2B5EF4-FFF2-40B4-BE49-F238E27FC236}">
                  <a16:creationId xmlns:a16="http://schemas.microsoft.com/office/drawing/2014/main" id="{A1E91F56-7BED-4602-93BE-3438A2086D1A}"/>
                </a:ext>
              </a:extLst>
            </p:cNvPr>
            <p:cNvCxnSpPr>
              <a:cxnSpLocks/>
            </p:cNvCxnSpPr>
            <p:nvPr/>
          </p:nvCxnSpPr>
          <p:spPr>
            <a:xfrm>
              <a:off x="5326602" y="4888150"/>
              <a:ext cx="0" cy="840652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>
              <a:extLst>
                <a:ext uri="{FF2B5EF4-FFF2-40B4-BE49-F238E27FC236}">
                  <a16:creationId xmlns:a16="http://schemas.microsoft.com/office/drawing/2014/main" id="{4EA9016F-8F1A-4EED-BB46-92685058ED44}"/>
                </a:ext>
              </a:extLst>
            </p:cNvPr>
            <p:cNvCxnSpPr/>
            <p:nvPr/>
          </p:nvCxnSpPr>
          <p:spPr>
            <a:xfrm>
              <a:off x="4780124" y="5646198"/>
              <a:ext cx="617499" cy="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>
            <a:extLst>
              <a:ext uri="{FF2B5EF4-FFF2-40B4-BE49-F238E27FC236}">
                <a16:creationId xmlns:a16="http://schemas.microsoft.com/office/drawing/2014/main" id="{02F436C1-F3F2-4B75-A542-A79405E4F6E1}"/>
              </a:ext>
            </a:extLst>
          </p:cNvPr>
          <p:cNvGrpSpPr/>
          <p:nvPr/>
        </p:nvGrpSpPr>
        <p:grpSpPr>
          <a:xfrm>
            <a:off x="7147214" y="5468463"/>
            <a:ext cx="1198564" cy="1115419"/>
            <a:chOff x="9010840" y="5541519"/>
            <a:chExt cx="1198564" cy="1115419"/>
          </a:xfrm>
        </p:grpSpPr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400BA9B8-14AC-45CA-AE36-B172DA6D5818}"/>
                </a:ext>
              </a:extLst>
            </p:cNvPr>
            <p:cNvSpPr/>
            <p:nvPr/>
          </p:nvSpPr>
          <p:spPr>
            <a:xfrm>
              <a:off x="9010840" y="5541519"/>
              <a:ext cx="1198564" cy="11154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5" name="Connecteur droit 74">
              <a:extLst>
                <a:ext uri="{FF2B5EF4-FFF2-40B4-BE49-F238E27FC236}">
                  <a16:creationId xmlns:a16="http://schemas.microsoft.com/office/drawing/2014/main" id="{766408F0-C22F-42DF-AA01-9434907C34A7}"/>
                </a:ext>
              </a:extLst>
            </p:cNvPr>
            <p:cNvCxnSpPr/>
            <p:nvPr/>
          </p:nvCxnSpPr>
          <p:spPr>
            <a:xfrm>
              <a:off x="9197266" y="5579796"/>
              <a:ext cx="0" cy="1077142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cteur droit 75">
              <a:extLst>
                <a:ext uri="{FF2B5EF4-FFF2-40B4-BE49-F238E27FC236}">
                  <a16:creationId xmlns:a16="http://schemas.microsoft.com/office/drawing/2014/main" id="{29E54F24-3F86-4734-B97A-179E4326D626}"/>
                </a:ext>
              </a:extLst>
            </p:cNvPr>
            <p:cNvCxnSpPr/>
            <p:nvPr/>
          </p:nvCxnSpPr>
          <p:spPr>
            <a:xfrm>
              <a:off x="10006613" y="5579796"/>
              <a:ext cx="0" cy="1077142"/>
            </a:xfrm>
            <a:prstGeom prst="line">
              <a:avLst/>
            </a:prstGeom>
            <a:ln>
              <a:solidFill>
                <a:schemeClr val="tx1"/>
              </a:solidFill>
              <a:prstDash val="lg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76">
              <a:extLst>
                <a:ext uri="{FF2B5EF4-FFF2-40B4-BE49-F238E27FC236}">
                  <a16:creationId xmlns:a16="http://schemas.microsoft.com/office/drawing/2014/main" id="{15AB2B7A-4AB0-40EA-93B0-C332E6C093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70797" y="6551720"/>
              <a:ext cx="1138607" cy="0"/>
            </a:xfrm>
            <a:prstGeom prst="line">
              <a:avLst/>
            </a:prstGeom>
            <a:ln>
              <a:solidFill>
                <a:schemeClr val="tx1"/>
              </a:solidFill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ZoneTexte 79">
            <a:extLst>
              <a:ext uri="{FF2B5EF4-FFF2-40B4-BE49-F238E27FC236}">
                <a16:creationId xmlns:a16="http://schemas.microsoft.com/office/drawing/2014/main" id="{9F607022-2435-425E-BFCA-8601D1ACF9A7}"/>
              </a:ext>
            </a:extLst>
          </p:cNvPr>
          <p:cNvSpPr txBox="1"/>
          <p:nvPr/>
        </p:nvSpPr>
        <p:spPr>
          <a:xfrm>
            <a:off x="7407874" y="6559203"/>
            <a:ext cx="737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8 cm</a:t>
            </a: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2E2DA978-0CF2-41E9-A1C5-0DD083AB5BF5}"/>
              </a:ext>
            </a:extLst>
          </p:cNvPr>
          <p:cNvSpPr txBox="1"/>
          <p:nvPr/>
        </p:nvSpPr>
        <p:spPr>
          <a:xfrm rot="5400000">
            <a:off x="8022018" y="5895504"/>
            <a:ext cx="993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10 cm </a:t>
            </a:r>
          </a:p>
        </p:txBody>
      </p:sp>
      <p:sp>
        <p:nvSpPr>
          <p:cNvPr id="83" name="Ellipse 82">
            <a:extLst>
              <a:ext uri="{FF2B5EF4-FFF2-40B4-BE49-F238E27FC236}">
                <a16:creationId xmlns:a16="http://schemas.microsoft.com/office/drawing/2014/main" id="{928A1D17-04BD-44E0-816D-A7FD205DEEEF}"/>
              </a:ext>
            </a:extLst>
          </p:cNvPr>
          <p:cNvSpPr/>
          <p:nvPr/>
        </p:nvSpPr>
        <p:spPr>
          <a:xfrm>
            <a:off x="11562945" y="5820708"/>
            <a:ext cx="369333" cy="37895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22DA2068-4E7C-4A9F-87B4-CDA72532F3FD}"/>
              </a:ext>
            </a:extLst>
          </p:cNvPr>
          <p:cNvSpPr txBox="1"/>
          <p:nvPr/>
        </p:nvSpPr>
        <p:spPr>
          <a:xfrm>
            <a:off x="11546712" y="5830326"/>
            <a:ext cx="771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240DA009-E604-4D41-8E61-279FD612CAA5}"/>
              </a:ext>
            </a:extLst>
          </p:cNvPr>
          <p:cNvCxnSpPr>
            <a:cxnSpLocks/>
          </p:cNvCxnSpPr>
          <p:nvPr/>
        </p:nvCxnSpPr>
        <p:spPr>
          <a:xfrm flipV="1">
            <a:off x="8062269" y="3695040"/>
            <a:ext cx="2658694" cy="142837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necteur droit avec flèche 88">
            <a:extLst>
              <a:ext uri="{FF2B5EF4-FFF2-40B4-BE49-F238E27FC236}">
                <a16:creationId xmlns:a16="http://schemas.microsoft.com/office/drawing/2014/main" id="{8166180C-75C9-45CD-89C4-D2AE8B9499E0}"/>
              </a:ext>
            </a:extLst>
          </p:cNvPr>
          <p:cNvCxnSpPr>
            <a:cxnSpLocks/>
          </p:cNvCxnSpPr>
          <p:nvPr/>
        </p:nvCxnSpPr>
        <p:spPr>
          <a:xfrm flipH="1" flipV="1">
            <a:off x="11119700" y="1897955"/>
            <a:ext cx="609297" cy="381493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ZoneTexte 92">
            <a:extLst>
              <a:ext uri="{FF2B5EF4-FFF2-40B4-BE49-F238E27FC236}">
                <a16:creationId xmlns:a16="http://schemas.microsoft.com/office/drawing/2014/main" id="{ABFA4E35-D1A6-4708-B60B-3FA0D852C7EE}"/>
              </a:ext>
            </a:extLst>
          </p:cNvPr>
          <p:cNvSpPr txBox="1"/>
          <p:nvPr/>
        </p:nvSpPr>
        <p:spPr>
          <a:xfrm>
            <a:off x="8892016" y="5712889"/>
            <a:ext cx="2944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Arial" panose="020B0604020202020204" pitchFamily="34" charset="0"/>
                <a:cs typeface="Arial" panose="020B0604020202020204" pitchFamily="34" charset="0"/>
              </a:rPr>
              <a:t>Support à stylo une bande cannelle à enrouler autour de 5 cm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CCC6CBC0-79E9-4901-BDB0-404AF555DAA4}"/>
              </a:ext>
            </a:extLst>
          </p:cNvPr>
          <p:cNvSpPr txBox="1"/>
          <p:nvPr/>
        </p:nvSpPr>
        <p:spPr>
          <a:xfrm rot="20334987">
            <a:off x="9079342" y="339002"/>
            <a:ext cx="1794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Nadia Lanceraux </a:t>
            </a: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www.desir2scrap.fr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B966C0A5-718D-4090-8A01-219CE0DFB4DE}"/>
              </a:ext>
            </a:extLst>
          </p:cNvPr>
          <p:cNvSpPr txBox="1"/>
          <p:nvPr/>
        </p:nvSpPr>
        <p:spPr>
          <a:xfrm rot="20633388">
            <a:off x="7395228" y="3995984"/>
            <a:ext cx="149551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Desir2scrap</a:t>
            </a: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06 63 84 22 63</a:t>
            </a:r>
          </a:p>
          <a:p>
            <a:r>
              <a:rPr lang="fr-FR" sz="900" dirty="0">
                <a:latin typeface="Arial" panose="020B0604020202020204" pitchFamily="34" charset="0"/>
                <a:cs typeface="Arial" panose="020B0604020202020204" pitchFamily="34" charset="0"/>
              </a:rPr>
              <a:t>nadia@desir2scrap.fr</a:t>
            </a:r>
          </a:p>
        </p:txBody>
      </p:sp>
    </p:spTree>
    <p:extLst>
      <p:ext uri="{BB962C8B-B14F-4D97-AF65-F5344CB8AC3E}">
        <p14:creationId xmlns:p14="http://schemas.microsoft.com/office/powerpoint/2010/main" val="3260105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847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4488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4632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</TotalTime>
  <Words>800</Words>
  <Application>Microsoft Office PowerPoint</Application>
  <PresentationFormat>Grand écran</PresentationFormat>
  <Paragraphs>102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3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Thème Office</vt:lpstr>
      <vt:lpstr>1_Thème Office</vt:lpstr>
      <vt:lpstr>Conception personnalisée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Fahene Nouicer</dc:creator>
  <cp:lastModifiedBy>Julien Lanceraux</cp:lastModifiedBy>
  <cp:revision>36</cp:revision>
  <dcterms:created xsi:type="dcterms:W3CDTF">2020-10-12T09:19:28Z</dcterms:created>
  <dcterms:modified xsi:type="dcterms:W3CDTF">2020-10-15T16:07:03Z</dcterms:modified>
</cp:coreProperties>
</file>