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sldIdLst>
    <p:sldId id="256" r:id="rId4"/>
    <p:sldId id="257" r:id="rId5"/>
    <p:sldId id="262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189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4178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068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70790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723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709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708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636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01538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1549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9853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03078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91935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4095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96515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58EA-3E87-4E8C-BF2B-B7E0E8CF297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86881-C76F-4ADE-A396-57BD62495B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2948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58EA-3E87-4E8C-BF2B-B7E0E8CF297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86881-C76F-4ADE-A396-57BD62495B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97159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58EA-3E87-4E8C-BF2B-B7E0E8CF297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86881-C76F-4ADE-A396-57BD62495B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00311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58EA-3E87-4E8C-BF2B-B7E0E8CF297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86881-C76F-4ADE-A396-57BD62495B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0676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58EA-3E87-4E8C-BF2B-B7E0E8CF297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86881-C76F-4ADE-A396-57BD62495B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8740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58EA-3E87-4E8C-BF2B-B7E0E8CF297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86881-C76F-4ADE-A396-57BD62495B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4168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58EA-3E87-4E8C-BF2B-B7E0E8CF297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86881-C76F-4ADE-A396-57BD62495B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86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03428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58EA-3E87-4E8C-BF2B-B7E0E8CF297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86881-C76F-4ADE-A396-57BD62495B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53561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58EA-3E87-4E8C-BF2B-B7E0E8CF297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86881-C76F-4ADE-A396-57BD62495B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87537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58EA-3E87-4E8C-BF2B-B7E0E8CF297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86881-C76F-4ADE-A396-57BD62495B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6169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58EA-3E87-4E8C-BF2B-B7E0E8CF297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86881-C76F-4ADE-A396-57BD62495B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968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34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44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5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1941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457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780F-F34E-4486-AC4E-66D4C30A07B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81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 rot="20400029">
            <a:off x="292291" y="3013781"/>
            <a:ext cx="110209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chemeClr val="bg1">
                    <a:lumMod val="85000"/>
                  </a:schemeClr>
                </a:solidFill>
              </a:rPr>
              <a:t>Desir2Scrap</a:t>
            </a:r>
            <a:r>
              <a:rPr lang="fr-FR" sz="6000" baseline="0" dirty="0">
                <a:solidFill>
                  <a:schemeClr val="bg1">
                    <a:lumMod val="85000"/>
                  </a:schemeClr>
                </a:solidFill>
              </a:rPr>
              <a:t> by Nadia </a:t>
            </a:r>
            <a:r>
              <a:rPr lang="fr-FR" sz="6000" baseline="0" dirty="0" err="1">
                <a:solidFill>
                  <a:schemeClr val="bg1">
                    <a:lumMod val="85000"/>
                  </a:schemeClr>
                </a:solidFill>
              </a:rPr>
              <a:t>Lanceraux</a:t>
            </a:r>
            <a:endParaRPr lang="fr-FR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B780F-F34E-4486-AC4E-66D4C30A07B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44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 rot="20400029">
            <a:off x="292291" y="3013781"/>
            <a:ext cx="110209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chemeClr val="bg1">
                    <a:lumMod val="85000"/>
                  </a:schemeClr>
                </a:solidFill>
              </a:rPr>
              <a:t>Desir2Scrap</a:t>
            </a:r>
            <a:r>
              <a:rPr lang="fr-FR" sz="6000" baseline="0" dirty="0">
                <a:solidFill>
                  <a:schemeClr val="bg1">
                    <a:lumMod val="85000"/>
                  </a:schemeClr>
                </a:solidFill>
              </a:rPr>
              <a:t> by Nadia </a:t>
            </a:r>
            <a:r>
              <a:rPr lang="fr-FR" sz="6000" baseline="0" dirty="0" err="1">
                <a:solidFill>
                  <a:schemeClr val="bg1">
                    <a:lumMod val="85000"/>
                  </a:schemeClr>
                </a:solidFill>
              </a:rPr>
              <a:t>Lanceraux</a:t>
            </a:r>
            <a:endParaRPr lang="fr-FR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B780F-F34E-4486-AC4E-66D4C30A07B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9FA78-173F-44A2-9F9F-C205C0DBF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27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358EA-3E87-4E8C-BF2B-B7E0E8CF2973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86881-C76F-4ADE-A396-57BD62495B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581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www.desir2scrap.fr/" TargetMode="External"/><Relationship Id="rId4" Type="http://schemas.openxmlformats.org/officeDocument/2006/relationships/hyperlink" Target="mailto:nadia@desir2scrap.f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65487CCB-221C-4802-878E-3DB9826092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87" y="139148"/>
            <a:ext cx="2405270" cy="1352964"/>
          </a:xfrm>
          <a:prstGeom prst="rect">
            <a:avLst/>
          </a:prstGeom>
        </p:spPr>
      </p:pic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E1633EDB-EBA5-4A59-B577-206033B33D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94382"/>
            <a:ext cx="3624470" cy="362447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2195951B-3D41-4E42-B146-AF863B04FFEC}"/>
              </a:ext>
            </a:extLst>
          </p:cNvPr>
          <p:cNvSpPr txBox="1"/>
          <p:nvPr/>
        </p:nvSpPr>
        <p:spPr>
          <a:xfrm>
            <a:off x="3818489" y="1441775"/>
            <a:ext cx="87033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>
                <a:latin typeface="Arial" panose="020B0604020202020204" pitchFamily="34" charset="0"/>
                <a:cs typeface="Arial" panose="020B0604020202020204" pitchFamily="34" charset="0"/>
              </a:rPr>
              <a:t> Je trouve cette collection de papier Design Elégance Naturelle réf 152494 d’un sublime et très adaptée pour un projet comme celui-ci,</a:t>
            </a:r>
          </a:p>
          <a:p>
            <a:r>
              <a:rPr lang="fr-FR" sz="1050" dirty="0">
                <a:latin typeface="Arial" panose="020B0604020202020204" pitchFamily="34" charset="0"/>
                <a:cs typeface="Arial" panose="020B0604020202020204" pitchFamily="34" charset="0"/>
              </a:rPr>
              <a:t>Un peu masculin pourquoi pas offrir du fait maison aux Messieurs à Noël, un cadeau idéal et pas comme les autres. </a:t>
            </a:r>
          </a:p>
          <a:p>
            <a:r>
              <a:rPr lang="fr-FR" sz="1050" dirty="0">
                <a:latin typeface="Arial" panose="020B0604020202020204" pitchFamily="34" charset="0"/>
                <a:cs typeface="Arial" panose="020B0604020202020204" pitchFamily="34" charset="0"/>
              </a:rPr>
              <a:t>Et de plus qui peut être utilisé à toute saison de l’année.</a:t>
            </a:r>
          </a:p>
          <a:p>
            <a:r>
              <a:rPr lang="fr-FR" sz="1050" dirty="0">
                <a:latin typeface="Arial" panose="020B0604020202020204" pitchFamily="34" charset="0"/>
                <a:cs typeface="Arial" panose="020B0604020202020204" pitchFamily="34" charset="0"/>
              </a:rPr>
              <a:t>J’espère qu’il vous plaira autant qu’à moi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CCC6B56-3C9E-474D-A448-5A13221E2BF0}"/>
              </a:ext>
            </a:extLst>
          </p:cNvPr>
          <p:cNvSpPr txBox="1"/>
          <p:nvPr/>
        </p:nvSpPr>
        <p:spPr>
          <a:xfrm>
            <a:off x="5949582" y="300948"/>
            <a:ext cx="56454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Tutoriel :</a:t>
            </a:r>
          </a:p>
          <a:p>
            <a:endParaRPr lang="fr-FR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E5EC7AE-570F-4404-B77F-A6616CB2FDD6}"/>
              </a:ext>
            </a:extLst>
          </p:cNvPr>
          <p:cNvSpPr txBox="1"/>
          <p:nvPr/>
        </p:nvSpPr>
        <p:spPr>
          <a:xfrm>
            <a:off x="5393939" y="831790"/>
            <a:ext cx="2858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carnet pour Monsieur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56F1F34-B997-4C5F-B390-C987BC78C76F}"/>
              </a:ext>
            </a:extLst>
          </p:cNvPr>
          <p:cNvSpPr txBox="1"/>
          <p:nvPr/>
        </p:nvSpPr>
        <p:spPr>
          <a:xfrm>
            <a:off x="0" y="1707845"/>
            <a:ext cx="40482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Nadia Lanceraux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Démonstratrice indépendante </a:t>
            </a:r>
            <a:r>
              <a:rPr lang="fr-FR" sz="1200" dirty="0" err="1">
                <a:latin typeface="Arial" panose="020B0604020202020204" pitchFamily="34" charset="0"/>
                <a:cs typeface="Arial" panose="020B0604020202020204" pitchFamily="34" charset="0"/>
              </a:rPr>
              <a:t>Stampin’Up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N° démo 5017343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nadia@desir2scrap.fr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/ 06 63 84 22 63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www.desir2scrap.fr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1" name="Image 10" descr="Une image contenant texte&#10;&#10;Description générée automatiquement">
            <a:extLst>
              <a:ext uri="{FF2B5EF4-FFF2-40B4-BE49-F238E27FC236}">
                <a16:creationId xmlns:a16="http://schemas.microsoft.com/office/drawing/2014/main" id="{1A937E90-C92A-40A0-B320-D61796E58FE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05" y="5355394"/>
            <a:ext cx="1438659" cy="816866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42870153-A51A-4199-BD3A-DEBDB34DBE74}"/>
              </a:ext>
            </a:extLst>
          </p:cNvPr>
          <p:cNvSpPr txBox="1"/>
          <p:nvPr/>
        </p:nvSpPr>
        <p:spPr>
          <a:xfrm>
            <a:off x="4540414" y="2568189"/>
            <a:ext cx="3160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la structure de l’album :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C40312B-8ED2-4F2C-8DEB-79437D76B36D}"/>
              </a:ext>
            </a:extLst>
          </p:cNvPr>
          <p:cNvSpPr txBox="1"/>
          <p:nvPr/>
        </p:nvSpPr>
        <p:spPr>
          <a:xfrm>
            <a:off x="4540414" y="2853643"/>
            <a:ext cx="770581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*1 papier A4 ( 21 x 29,7 cm ) couleur cidre à la cannelle réf 153083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Pli sur les 29,7cm à 10 – 12 -22 et 24 cm 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*Mesurer à 2,5 et 6 cm comme sur l’image pour couper les traits rouges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43DDCC5-1466-42E7-BC13-28CC9F6F9514}"/>
              </a:ext>
            </a:extLst>
          </p:cNvPr>
          <p:cNvSpPr txBox="1"/>
          <p:nvPr/>
        </p:nvSpPr>
        <p:spPr>
          <a:xfrm>
            <a:off x="4540414" y="5596143"/>
            <a:ext cx="731481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Ensuite il faut : 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2 cartonnettes de 9,8 x 21 cm 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2 cartonnettes de 2,8 x 21 cm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1 cartonnette de 5,7 x 21 cm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Prendre une cartonnette de 5,7 x 21 cm et  couper de la même façon et même mesure  que sur la première feuille ( la partie droite ) et ensuite retirer 0,2cm sur la gauche de cette feuille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C66C9D1-E593-4312-96FD-0B31E10C8540}"/>
              </a:ext>
            </a:extLst>
          </p:cNvPr>
          <p:cNvSpPr txBox="1"/>
          <p:nvPr/>
        </p:nvSpPr>
        <p:spPr>
          <a:xfrm>
            <a:off x="6695387" y="3468926"/>
            <a:ext cx="275045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>
                <a:latin typeface="Arial" panose="020B0604020202020204" pitchFamily="34" charset="0"/>
                <a:cs typeface="Arial" panose="020B0604020202020204" pitchFamily="34" charset="0"/>
              </a:rPr>
              <a:t>2,5 cm</a:t>
            </a:r>
          </a:p>
        </p:txBody>
      </p: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0E412801-DB5A-4BD5-BABC-B1E363FD642A}"/>
              </a:ext>
            </a:extLst>
          </p:cNvPr>
          <p:cNvGrpSpPr/>
          <p:nvPr/>
        </p:nvGrpSpPr>
        <p:grpSpPr>
          <a:xfrm>
            <a:off x="4128498" y="3714276"/>
            <a:ext cx="4777427" cy="1883564"/>
            <a:chOff x="4110743" y="3713736"/>
            <a:chExt cx="4777427" cy="1883564"/>
          </a:xfrm>
        </p:grpSpPr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DEC72F94-4BC9-4152-8D9C-42A0C6F09F60}"/>
                </a:ext>
              </a:extLst>
            </p:cNvPr>
            <p:cNvGrpSpPr/>
            <p:nvPr/>
          </p:nvGrpSpPr>
          <p:grpSpPr>
            <a:xfrm>
              <a:off x="4110743" y="3719886"/>
              <a:ext cx="3160451" cy="1635508"/>
              <a:chOff x="9951867" y="2384953"/>
              <a:chExt cx="1917577" cy="737087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92EED35-19D7-4DB6-A9D2-9E6D3788BBD2}"/>
                  </a:ext>
                </a:extLst>
              </p:cNvPr>
              <p:cNvSpPr/>
              <p:nvPr/>
            </p:nvSpPr>
            <p:spPr>
              <a:xfrm>
                <a:off x="9951867" y="2384953"/>
                <a:ext cx="1917577" cy="73708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6" name="Connecteur droit 15">
                <a:extLst>
                  <a:ext uri="{FF2B5EF4-FFF2-40B4-BE49-F238E27FC236}">
                    <a16:creationId xmlns:a16="http://schemas.microsoft.com/office/drawing/2014/main" id="{EB4B6DA7-27A5-4BDB-843F-33B0E5C140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20038" y="2408700"/>
                <a:ext cx="0" cy="71334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18">
                <a:extLst>
                  <a:ext uri="{FF2B5EF4-FFF2-40B4-BE49-F238E27FC236}">
                    <a16:creationId xmlns:a16="http://schemas.microsoft.com/office/drawing/2014/main" id="{A48A89EB-E681-43EB-996C-436DAD8819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650244" y="2408700"/>
                <a:ext cx="0" cy="71334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Connecteur droit 19">
                <a:extLst>
                  <a:ext uri="{FF2B5EF4-FFF2-40B4-BE49-F238E27FC236}">
                    <a16:creationId xmlns:a16="http://schemas.microsoft.com/office/drawing/2014/main" id="{451E7075-A850-4CE9-A519-BB7137673E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416682" y="2408700"/>
                <a:ext cx="0" cy="71334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20">
                <a:extLst>
                  <a:ext uri="{FF2B5EF4-FFF2-40B4-BE49-F238E27FC236}">
                    <a16:creationId xmlns:a16="http://schemas.microsoft.com/office/drawing/2014/main" id="{2F9150D7-04DD-4205-953D-4D86C16AA8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565415" y="2408700"/>
                <a:ext cx="0" cy="71334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AED87F06-0855-40F7-A801-1C53CC2E63E2}"/>
                </a:ext>
              </a:extLst>
            </p:cNvPr>
            <p:cNvCxnSpPr/>
            <p:nvPr/>
          </p:nvCxnSpPr>
          <p:spPr>
            <a:xfrm>
              <a:off x="6771482" y="5365378"/>
              <a:ext cx="22218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avec flèche 25">
              <a:extLst>
                <a:ext uri="{FF2B5EF4-FFF2-40B4-BE49-F238E27FC236}">
                  <a16:creationId xmlns:a16="http://schemas.microsoft.com/office/drawing/2014/main" id="{2543B484-06D0-47FC-82E7-E2EEC15078FF}"/>
                </a:ext>
              </a:extLst>
            </p:cNvPr>
            <p:cNvCxnSpPr/>
            <p:nvPr/>
          </p:nvCxnSpPr>
          <p:spPr>
            <a:xfrm>
              <a:off x="6823244" y="3719886"/>
              <a:ext cx="22218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avec flèche 27">
              <a:extLst>
                <a:ext uri="{FF2B5EF4-FFF2-40B4-BE49-F238E27FC236}">
                  <a16:creationId xmlns:a16="http://schemas.microsoft.com/office/drawing/2014/main" id="{61CEB8D8-51F3-4B2B-8DB4-D1EFC4A22F79}"/>
                </a:ext>
              </a:extLst>
            </p:cNvPr>
            <p:cNvCxnSpPr/>
            <p:nvPr/>
          </p:nvCxnSpPr>
          <p:spPr>
            <a:xfrm>
              <a:off x="7350711" y="3719886"/>
              <a:ext cx="0" cy="388299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A34C8226-B922-4C8E-962B-2EC9BF027720}"/>
                </a:ext>
              </a:extLst>
            </p:cNvPr>
            <p:cNvSpPr txBox="1"/>
            <p:nvPr/>
          </p:nvSpPr>
          <p:spPr>
            <a:xfrm>
              <a:off x="6695387" y="5343384"/>
              <a:ext cx="219278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50" dirty="0">
                  <a:latin typeface="Arial" panose="020B0604020202020204" pitchFamily="34" charset="0"/>
                  <a:cs typeface="Arial" panose="020B0604020202020204" pitchFamily="34" charset="0"/>
                </a:rPr>
                <a:t>2,5 cm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0B2CEAAE-574E-497E-8B64-A79E1B430CD9}"/>
                </a:ext>
              </a:extLst>
            </p:cNvPr>
            <p:cNvSpPr txBox="1"/>
            <p:nvPr/>
          </p:nvSpPr>
          <p:spPr>
            <a:xfrm rot="5400000">
              <a:off x="7193566" y="3924128"/>
              <a:ext cx="67469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50" dirty="0">
                  <a:latin typeface="Arial" panose="020B0604020202020204" pitchFamily="34" charset="0"/>
                  <a:cs typeface="Arial" panose="020B0604020202020204" pitchFamily="34" charset="0"/>
                </a:rPr>
                <a:t>6 cm</a:t>
              </a:r>
            </a:p>
          </p:txBody>
        </p:sp>
        <p:cxnSp>
          <p:nvCxnSpPr>
            <p:cNvPr id="36" name="Connecteur droit avec flèche 35">
              <a:extLst>
                <a:ext uri="{FF2B5EF4-FFF2-40B4-BE49-F238E27FC236}">
                  <a16:creationId xmlns:a16="http://schemas.microsoft.com/office/drawing/2014/main" id="{D38933CB-11DD-41B5-98FB-6C4A9FA0815C}"/>
                </a:ext>
              </a:extLst>
            </p:cNvPr>
            <p:cNvCxnSpPr/>
            <p:nvPr/>
          </p:nvCxnSpPr>
          <p:spPr>
            <a:xfrm>
              <a:off x="7350589" y="4906617"/>
              <a:ext cx="0" cy="45876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>
              <a:extLst>
                <a:ext uri="{FF2B5EF4-FFF2-40B4-BE49-F238E27FC236}">
                  <a16:creationId xmlns:a16="http://schemas.microsoft.com/office/drawing/2014/main" id="{EF901292-788E-4E3C-AE42-7A55F01A0881}"/>
                </a:ext>
              </a:extLst>
            </p:cNvPr>
            <p:cNvCxnSpPr>
              <a:cxnSpLocks/>
            </p:cNvCxnSpPr>
            <p:nvPr/>
          </p:nvCxnSpPr>
          <p:spPr>
            <a:xfrm>
              <a:off x="6934338" y="3722842"/>
              <a:ext cx="336856" cy="6655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id="{916E120E-D04A-432E-AB69-1096B4AF313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24583" y="4776186"/>
              <a:ext cx="355106" cy="57705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ZoneTexte 53">
            <a:extLst>
              <a:ext uri="{FF2B5EF4-FFF2-40B4-BE49-F238E27FC236}">
                <a16:creationId xmlns:a16="http://schemas.microsoft.com/office/drawing/2014/main" id="{50431D6B-CB1B-4AE0-9267-61CADCD4733A}"/>
              </a:ext>
            </a:extLst>
          </p:cNvPr>
          <p:cNvSpPr txBox="1"/>
          <p:nvPr/>
        </p:nvSpPr>
        <p:spPr>
          <a:xfrm rot="16200000" flipV="1">
            <a:off x="7181466" y="5144168"/>
            <a:ext cx="716049" cy="2638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50" dirty="0">
                <a:latin typeface="Arial" panose="020B0604020202020204" pitchFamily="34" charset="0"/>
                <a:cs typeface="Arial" panose="020B0604020202020204" pitchFamily="34" charset="0"/>
              </a:rPr>
              <a:t>6 cm</a:t>
            </a:r>
          </a:p>
        </p:txBody>
      </p: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F6C8F5F1-BE14-4B17-8FE8-0FE06ABC0E85}"/>
              </a:ext>
            </a:extLst>
          </p:cNvPr>
          <p:cNvGrpSpPr/>
          <p:nvPr/>
        </p:nvGrpSpPr>
        <p:grpSpPr>
          <a:xfrm>
            <a:off x="10892696" y="5873119"/>
            <a:ext cx="1102118" cy="919803"/>
            <a:chOff x="10892696" y="5873119"/>
            <a:chExt cx="1102118" cy="919803"/>
          </a:xfrm>
        </p:grpSpPr>
        <p:grpSp>
          <p:nvGrpSpPr>
            <p:cNvPr id="51" name="Groupe 50">
              <a:extLst>
                <a:ext uri="{FF2B5EF4-FFF2-40B4-BE49-F238E27FC236}">
                  <a16:creationId xmlns:a16="http://schemas.microsoft.com/office/drawing/2014/main" id="{916F03FA-63B1-4362-B5B8-E22B94AA4C94}"/>
                </a:ext>
              </a:extLst>
            </p:cNvPr>
            <p:cNvGrpSpPr/>
            <p:nvPr/>
          </p:nvGrpSpPr>
          <p:grpSpPr>
            <a:xfrm>
              <a:off x="11436489" y="5873119"/>
              <a:ext cx="558325" cy="919803"/>
              <a:chOff x="9315268" y="5065251"/>
              <a:chExt cx="558325" cy="919803"/>
            </a:xfrm>
          </p:grpSpPr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5CEF3191-29CC-4633-A660-14DC1188EB28}"/>
                  </a:ext>
                </a:extLst>
              </p:cNvPr>
              <p:cNvSpPr/>
              <p:nvPr/>
            </p:nvSpPr>
            <p:spPr>
              <a:xfrm>
                <a:off x="9315268" y="5065251"/>
                <a:ext cx="558325" cy="91980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47" name="Connecteur droit 46">
                <a:extLst>
                  <a:ext uri="{FF2B5EF4-FFF2-40B4-BE49-F238E27FC236}">
                    <a16:creationId xmlns:a16="http://schemas.microsoft.com/office/drawing/2014/main" id="{894E4E74-67F4-480B-95FE-F44B5E508B94}"/>
                  </a:ext>
                </a:extLst>
              </p:cNvPr>
              <p:cNvCxnSpPr>
                <a:stCxn id="45" idx="0"/>
              </p:cNvCxnSpPr>
              <p:nvPr/>
            </p:nvCxnSpPr>
            <p:spPr>
              <a:xfrm>
                <a:off x="9594431" y="5065251"/>
                <a:ext cx="279162" cy="2539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necteur droit 48">
                <a:extLst>
                  <a:ext uri="{FF2B5EF4-FFF2-40B4-BE49-F238E27FC236}">
                    <a16:creationId xmlns:a16="http://schemas.microsoft.com/office/drawing/2014/main" id="{6FD20E53-A7F6-4E79-8EF5-2AA0C7350E4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721049" y="5681709"/>
                <a:ext cx="152544" cy="303345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Flèche : droite 51">
              <a:extLst>
                <a:ext uri="{FF2B5EF4-FFF2-40B4-BE49-F238E27FC236}">
                  <a16:creationId xmlns:a16="http://schemas.microsoft.com/office/drawing/2014/main" id="{A99217F1-C98B-48FC-AFCD-6D4A073EE256}"/>
                </a:ext>
              </a:extLst>
            </p:cNvPr>
            <p:cNvSpPr/>
            <p:nvPr/>
          </p:nvSpPr>
          <p:spPr>
            <a:xfrm>
              <a:off x="10892696" y="6718852"/>
              <a:ext cx="428588" cy="45719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id="{29C1E178-50BF-4032-892D-88DB30A24272}"/>
                </a:ext>
              </a:extLst>
            </p:cNvPr>
            <p:cNvCxnSpPr/>
            <p:nvPr/>
          </p:nvCxnSpPr>
          <p:spPr>
            <a:xfrm>
              <a:off x="11523216" y="5914246"/>
              <a:ext cx="0" cy="87867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7" name="Ellipse 56">
            <a:extLst>
              <a:ext uri="{FF2B5EF4-FFF2-40B4-BE49-F238E27FC236}">
                <a16:creationId xmlns:a16="http://schemas.microsoft.com/office/drawing/2014/main" id="{60B27615-C452-435E-B77D-A3D8836C62A4}"/>
              </a:ext>
            </a:extLst>
          </p:cNvPr>
          <p:cNvSpPr/>
          <p:nvPr/>
        </p:nvSpPr>
        <p:spPr>
          <a:xfrm>
            <a:off x="4065571" y="2579984"/>
            <a:ext cx="275378" cy="23880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42312DC3-3AA2-4F6A-9FC9-0CABFC597386}"/>
              </a:ext>
            </a:extLst>
          </p:cNvPr>
          <p:cNvSpPr txBox="1"/>
          <p:nvPr/>
        </p:nvSpPr>
        <p:spPr>
          <a:xfrm>
            <a:off x="4093815" y="2515509"/>
            <a:ext cx="77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83FA1F0C-62F7-4C2B-BD81-0D465A1A965E}"/>
              </a:ext>
            </a:extLst>
          </p:cNvPr>
          <p:cNvSpPr/>
          <p:nvPr/>
        </p:nvSpPr>
        <p:spPr>
          <a:xfrm>
            <a:off x="3950988" y="5675444"/>
            <a:ext cx="285654" cy="23880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5333A453-EBEB-4AEA-B09B-7918EDC994DE}"/>
              </a:ext>
            </a:extLst>
          </p:cNvPr>
          <p:cNvSpPr txBox="1"/>
          <p:nvPr/>
        </p:nvSpPr>
        <p:spPr>
          <a:xfrm>
            <a:off x="4015895" y="5630745"/>
            <a:ext cx="77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33685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3090C69E-3596-4C65-9C30-D0BBB9AAD87A}"/>
              </a:ext>
            </a:extLst>
          </p:cNvPr>
          <p:cNvSpPr txBox="1"/>
          <p:nvPr/>
        </p:nvSpPr>
        <p:spPr>
          <a:xfrm>
            <a:off x="452761" y="264616"/>
            <a:ext cx="83094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3 papiers cidre à la cannelle de 9,8 x 21 cm </a:t>
            </a: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2 papiers cidre à la cannelle de 2,8 x 21 cm</a:t>
            </a: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1 papier cidre à la cannelle de 5,7 x 21 cm ( il faut procéder avec celui dit comme pour la cartonnette)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94E75DFE-C5CE-403A-A7C5-D189AE4CF3BC}"/>
              </a:ext>
            </a:extLst>
          </p:cNvPr>
          <p:cNvSpPr/>
          <p:nvPr/>
        </p:nvSpPr>
        <p:spPr>
          <a:xfrm>
            <a:off x="133165" y="204186"/>
            <a:ext cx="213064" cy="25745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2B2A113-3CB8-4947-B98E-0B140CF56CF1}"/>
              </a:ext>
            </a:extLst>
          </p:cNvPr>
          <p:cNvSpPr txBox="1"/>
          <p:nvPr/>
        </p:nvSpPr>
        <p:spPr>
          <a:xfrm>
            <a:off x="97654" y="148246"/>
            <a:ext cx="248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9252A2B-7374-4DCC-8367-1F4FB17318C3}"/>
              </a:ext>
            </a:extLst>
          </p:cNvPr>
          <p:cNvSpPr txBox="1"/>
          <p:nvPr/>
        </p:nvSpPr>
        <p:spPr>
          <a:xfrm>
            <a:off x="452761" y="1003280"/>
            <a:ext cx="92682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3 papiers Design Elégance Naturelle de 9,5 x 20,5 cm </a:t>
            </a: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2 papiers Design Elégance Naturelle de 2,5 x 20,5 cm</a:t>
            </a: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1 papier Design Elégance Naturelle de 5,7 x 2,8 cm ( il faut procéder avec celui dit comme pour la cartonnette)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3F9AC720-A591-4777-B06D-010CC0AFB0EC}"/>
              </a:ext>
            </a:extLst>
          </p:cNvPr>
          <p:cNvSpPr/>
          <p:nvPr/>
        </p:nvSpPr>
        <p:spPr>
          <a:xfrm>
            <a:off x="133165" y="1828799"/>
            <a:ext cx="248575" cy="25745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2D80DD00-3885-49C1-B348-E2A98049029C}"/>
              </a:ext>
            </a:extLst>
          </p:cNvPr>
          <p:cNvGrpSpPr/>
          <p:nvPr/>
        </p:nvGrpSpPr>
        <p:grpSpPr>
          <a:xfrm>
            <a:off x="9481350" y="363985"/>
            <a:ext cx="2257888" cy="1262134"/>
            <a:chOff x="10380007" y="5873119"/>
            <a:chExt cx="1614807" cy="919803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A4152EA6-4F5D-410E-A9F9-031AAE6922FA}"/>
                </a:ext>
              </a:extLst>
            </p:cNvPr>
            <p:cNvGrpSpPr/>
            <p:nvPr/>
          </p:nvGrpSpPr>
          <p:grpSpPr>
            <a:xfrm>
              <a:off x="11436489" y="5873119"/>
              <a:ext cx="558325" cy="919803"/>
              <a:chOff x="9315268" y="5065251"/>
              <a:chExt cx="558325" cy="919803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17EF478-B4AE-450A-ABCE-2450B3197F09}"/>
                  </a:ext>
                </a:extLst>
              </p:cNvPr>
              <p:cNvSpPr/>
              <p:nvPr/>
            </p:nvSpPr>
            <p:spPr>
              <a:xfrm>
                <a:off x="9315268" y="5065251"/>
                <a:ext cx="558325" cy="91980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7C339C27-EFA7-40C5-B2C5-7C27377362CE}"/>
                  </a:ext>
                </a:extLst>
              </p:cNvPr>
              <p:cNvCxnSpPr>
                <a:stCxn id="17" idx="0"/>
              </p:cNvCxnSpPr>
              <p:nvPr/>
            </p:nvCxnSpPr>
            <p:spPr>
              <a:xfrm>
                <a:off x="9594431" y="5065251"/>
                <a:ext cx="279162" cy="2539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18">
                <a:extLst>
                  <a:ext uri="{FF2B5EF4-FFF2-40B4-BE49-F238E27FC236}">
                    <a16:creationId xmlns:a16="http://schemas.microsoft.com/office/drawing/2014/main" id="{D8232688-D090-462F-A00D-0AC174CB83C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721049" y="5681709"/>
                <a:ext cx="152544" cy="303345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Flèche : droite 14">
              <a:extLst>
                <a:ext uri="{FF2B5EF4-FFF2-40B4-BE49-F238E27FC236}">
                  <a16:creationId xmlns:a16="http://schemas.microsoft.com/office/drawing/2014/main" id="{DB81961D-D608-4EF6-8425-F577FA2BC075}"/>
                </a:ext>
              </a:extLst>
            </p:cNvPr>
            <p:cNvSpPr/>
            <p:nvPr/>
          </p:nvSpPr>
          <p:spPr>
            <a:xfrm>
              <a:off x="10380007" y="6718852"/>
              <a:ext cx="941277" cy="74070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8C47C0F3-1ACA-46BE-AF7D-65B1194BC84E}"/>
                </a:ext>
              </a:extLst>
            </p:cNvPr>
            <p:cNvCxnSpPr/>
            <p:nvPr/>
          </p:nvCxnSpPr>
          <p:spPr>
            <a:xfrm>
              <a:off x="11523216" y="5914246"/>
              <a:ext cx="0" cy="87867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0" name="ZoneTexte 19">
            <a:extLst>
              <a:ext uri="{FF2B5EF4-FFF2-40B4-BE49-F238E27FC236}">
                <a16:creationId xmlns:a16="http://schemas.microsoft.com/office/drawing/2014/main" id="{35D3239D-AE19-41CA-AD2C-EBA0E49793B6}"/>
              </a:ext>
            </a:extLst>
          </p:cNvPr>
          <p:cNvSpPr txBox="1"/>
          <p:nvPr/>
        </p:nvSpPr>
        <p:spPr>
          <a:xfrm>
            <a:off x="124287" y="1772859"/>
            <a:ext cx="221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73AFCE3-4834-4425-BC3D-D296B815E750}"/>
              </a:ext>
            </a:extLst>
          </p:cNvPr>
          <p:cNvSpPr txBox="1"/>
          <p:nvPr/>
        </p:nvSpPr>
        <p:spPr>
          <a:xfrm>
            <a:off x="452761" y="1737844"/>
            <a:ext cx="8291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Coller sur le papier cannelle de 29,7 x 21cm les cartonnettes et par-dessus les cartonnettes,</a:t>
            </a: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coller les autres papiers cannelles de même mesure afin de recouvrir celle ci. </a:t>
            </a:r>
          </a:p>
        </p:txBody>
      </p:sp>
      <p:pic>
        <p:nvPicPr>
          <p:cNvPr id="23" name="Image 22" descr="Une image contenant texte, tableau blanc&#10;&#10;Description générée automatiquement">
            <a:extLst>
              <a:ext uri="{FF2B5EF4-FFF2-40B4-BE49-F238E27FC236}">
                <a16:creationId xmlns:a16="http://schemas.microsoft.com/office/drawing/2014/main" id="{41DA41A3-1755-426A-9280-343F6543D3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10466" y="2261064"/>
            <a:ext cx="2771188" cy="2078391"/>
          </a:xfrm>
          <a:prstGeom prst="rect">
            <a:avLst/>
          </a:prstGeom>
        </p:spPr>
      </p:pic>
      <p:sp>
        <p:nvSpPr>
          <p:cNvPr id="24" name="Ellipse 23">
            <a:extLst>
              <a:ext uri="{FF2B5EF4-FFF2-40B4-BE49-F238E27FC236}">
                <a16:creationId xmlns:a16="http://schemas.microsoft.com/office/drawing/2014/main" id="{F6B15E03-11A9-4C34-8452-40272230315B}"/>
              </a:ext>
            </a:extLst>
          </p:cNvPr>
          <p:cNvSpPr/>
          <p:nvPr/>
        </p:nvSpPr>
        <p:spPr>
          <a:xfrm>
            <a:off x="173110" y="4569872"/>
            <a:ext cx="221943" cy="24416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94D24148-5D8B-4913-9FF3-484221C2B535}"/>
              </a:ext>
            </a:extLst>
          </p:cNvPr>
          <p:cNvSpPr txBox="1"/>
          <p:nvPr/>
        </p:nvSpPr>
        <p:spPr>
          <a:xfrm>
            <a:off x="168675" y="4507287"/>
            <a:ext cx="133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04CC4E00-46E4-4BB3-B71C-9AEE4C6787F2}"/>
              </a:ext>
            </a:extLst>
          </p:cNvPr>
          <p:cNvSpPr txBox="1"/>
          <p:nvPr/>
        </p:nvSpPr>
        <p:spPr>
          <a:xfrm>
            <a:off x="381737" y="4469726"/>
            <a:ext cx="1209138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Ensuite coller 1 papier design de 9,5 x 20,5 cm sur la couverture avant </a:t>
            </a: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et 1 autre design de 5,7 x 2,8 cm ( déjà coupé ) sur le rabat de la couverture.</a:t>
            </a: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5EB15328-1D9F-4BDC-8FCD-141E83BC73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5354" y="1999454"/>
            <a:ext cx="3613212" cy="4817616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77BDB8C1-C17F-4425-BB89-6457ACDD67A8}"/>
              </a:ext>
            </a:extLst>
          </p:cNvPr>
          <p:cNvSpPr txBox="1"/>
          <p:nvPr/>
        </p:nvSpPr>
        <p:spPr>
          <a:xfrm>
            <a:off x="366423" y="5085279"/>
            <a:ext cx="65739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Placer les attaches parisiennes sur les deux parties et votre fil </a:t>
            </a: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De lin réf 104199</a:t>
            </a: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Par la suite vous pourrez décorer la couverture, ici chez utiliser les découpes Alphabet à loisirs réf 152706 </a:t>
            </a:r>
          </a:p>
        </p:txBody>
      </p: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418028B8-96FB-4D35-9FBE-FF0BBC6528EB}"/>
              </a:ext>
            </a:extLst>
          </p:cNvPr>
          <p:cNvCxnSpPr/>
          <p:nvPr/>
        </p:nvCxnSpPr>
        <p:spPr>
          <a:xfrm flipV="1">
            <a:off x="5930283" y="4585551"/>
            <a:ext cx="3098307" cy="6228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96875765-64FC-443F-AF52-C60A7E08278A}"/>
              </a:ext>
            </a:extLst>
          </p:cNvPr>
          <p:cNvCxnSpPr>
            <a:cxnSpLocks/>
          </p:cNvCxnSpPr>
          <p:nvPr/>
        </p:nvCxnSpPr>
        <p:spPr>
          <a:xfrm flipV="1">
            <a:off x="5433134" y="4493218"/>
            <a:ext cx="4205338" cy="6802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lipse 36">
            <a:extLst>
              <a:ext uri="{FF2B5EF4-FFF2-40B4-BE49-F238E27FC236}">
                <a16:creationId xmlns:a16="http://schemas.microsoft.com/office/drawing/2014/main" id="{F40B1317-E400-48B7-ACFD-C05E2DA71FB1}"/>
              </a:ext>
            </a:extLst>
          </p:cNvPr>
          <p:cNvSpPr/>
          <p:nvPr/>
        </p:nvSpPr>
        <p:spPr>
          <a:xfrm>
            <a:off x="203371" y="6309607"/>
            <a:ext cx="270767" cy="24416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82F95898-34F0-453E-9FD5-7BD873C2F8A1}"/>
              </a:ext>
            </a:extLst>
          </p:cNvPr>
          <p:cNvSpPr txBox="1"/>
          <p:nvPr/>
        </p:nvSpPr>
        <p:spPr>
          <a:xfrm>
            <a:off x="175327" y="6252776"/>
            <a:ext cx="31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CAEC6247-7218-43A6-89B5-61C0135C82EC}"/>
              </a:ext>
            </a:extLst>
          </p:cNvPr>
          <p:cNvSpPr txBox="1"/>
          <p:nvPr/>
        </p:nvSpPr>
        <p:spPr>
          <a:xfrm>
            <a:off x="487405" y="6296141"/>
            <a:ext cx="65739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A cette étape coller le reste des papiers design à l’intérieur du carnet</a:t>
            </a:r>
          </a:p>
        </p:txBody>
      </p:sp>
    </p:spTree>
    <p:extLst>
      <p:ext uri="{BB962C8B-B14F-4D97-AF65-F5344CB8AC3E}">
        <p14:creationId xmlns:p14="http://schemas.microsoft.com/office/powerpoint/2010/main" val="3334770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736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0105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8476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4488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38463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427</Words>
  <Application>Microsoft Office PowerPoint</Application>
  <PresentationFormat>Grand écran</PresentationFormat>
  <Paragraphs>46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1_Thème Office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Fahene Nouicer</dc:creator>
  <cp:lastModifiedBy>Julien Lanceraux</cp:lastModifiedBy>
  <cp:revision>15</cp:revision>
  <dcterms:created xsi:type="dcterms:W3CDTF">2020-10-12T09:19:28Z</dcterms:created>
  <dcterms:modified xsi:type="dcterms:W3CDTF">2020-10-13T19:00:52Z</dcterms:modified>
</cp:coreProperties>
</file>