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890CF-6065-4416-9B7C-E57DC4E9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571372-4B95-41B9-A2BB-00BAA9F01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9CA2E2-C343-472B-AA70-6373425D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796D1-8AF6-4B89-BDCF-5005022D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9A0CF-D692-47CF-AF9D-D15C8801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74DED-42BE-4D8F-AEEC-124E5F23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B932C-2FB9-48B1-A26B-D9D3EA5A2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BFF722-E35B-4732-9318-3A263730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5E767-46ED-4654-8EDE-D22DA95D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1957DF-91D8-4B13-9D27-946AE95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0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7745F9-03AB-45BD-9650-758387314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5574F3-22C7-4AD7-B8F8-9E6C3CAF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D4A94-004A-4D37-993F-0EBA2B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5A961-39B6-4465-8663-8AE9006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24C3D6-B5AB-4CDC-BAE0-1A7650D6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3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18F03-0B2C-4693-8C93-41678B7B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36126-39ED-4BF8-8BF1-163434AD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BD210-A7DB-4C59-8CF8-ACDC819C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99B344-568B-4383-B8A1-09C06FA9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52A08-42C5-4085-8FE3-2B2DC964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8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46069-68CB-43F0-9728-D1C75768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BA6BD1-52A3-4D0D-98EB-E707F059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4B91C1-FD18-48F1-B950-EB596B64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54364-5BCC-4400-A864-DE9F11CC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1C532-C4D5-401D-A64D-FA5D3030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BE720-DF3A-444C-85C0-D02BEB83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15C75-619D-4D6A-BC02-98DFFEF13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9290C0-E98E-489C-AF8F-00EA6EC0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D142F4-2CE3-41FC-A193-7AB62DCA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9A9235-0C4B-4936-B3AD-BF989503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9F49D1-7589-4930-BA8D-1DA3BFCC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6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24163-4590-4F3A-9DE4-AC852F9E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E96694-0379-4880-87D7-34D2F2B3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46866C-626D-4CE6-9EC9-606141696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1A0D85-A61F-49FE-B747-08BEA8B9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AFD298-0149-41E0-9405-6CC319628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84EAED-9435-46E6-A71B-8EC65BBB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80927-0720-4D02-BFCF-62B1E33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325A62-6AF1-4D61-9BD8-5CEBA702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60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99B07-B4F1-43D2-9EBD-F7191843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0166C-DD81-433C-BD11-C038C1D5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1B50E7-189B-4EB8-A63C-4B783C05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3FF709-C51A-41E2-927F-ADC85013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8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65EE8-D52A-4289-9D10-71A6F581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814442-0707-4270-AF0A-9FF465CE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8EF7C-0A39-40EF-A3B8-C8C7EAED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3C3D9-D30F-4CE2-ABDE-3D189192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9B4DB-1CB8-4A8B-BA39-A06F755C2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66DB3E-C88B-4314-887A-4B8C58D4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8059A9-6B01-4E00-9417-D76EB6B0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B032FB-F670-490D-A5AD-4BB0DC9A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A99B8-0BCF-4E7A-ABC9-ED98B186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6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88AD1-3E39-4669-963F-2FA47171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B58D25-ACE7-45FF-A3EE-2C9C7ED6F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83E5B0-0D7E-44FD-BAF4-FA6F0D812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B4B667-F30E-457D-87CB-6CA2F7D8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1CFD2D-4F64-4235-97BF-26BC1970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ED00CD-F68E-4771-91E0-28D02ABD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54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CFD64F-F6A9-44B6-B949-1D28D1A3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2FAEF2-53D8-451F-B1CD-C03C89D61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1224E1-A848-48F0-AFEC-A1EEA3AF0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56DF-4883-4788-B013-D09DE786AD43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97538-A790-418E-A2ED-D4D18B58B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034D1-15FD-40D2-AFDE-F57C6EFAF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401E-1A2D-47F6-97D3-1A7E60004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FE644B9-5F67-4C5E-B5C4-03BF16C71C10}"/>
              </a:ext>
            </a:extLst>
          </p:cNvPr>
          <p:cNvSpPr txBox="1"/>
          <p:nvPr/>
        </p:nvSpPr>
        <p:spPr>
          <a:xfrm>
            <a:off x="978374" y="5558877"/>
            <a:ext cx="5869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Papier cartonné A4 feuillage sauvage réf 133683</a:t>
            </a:r>
          </a:p>
          <a:p>
            <a:r>
              <a:rPr lang="fr-FR" dirty="0"/>
              <a:t>Papier cartonné A4 Murmure blanc réf 106549 </a:t>
            </a:r>
          </a:p>
          <a:p>
            <a:r>
              <a:rPr lang="fr-FR" dirty="0"/>
              <a:t>Papier de la série design réf 151319</a:t>
            </a:r>
          </a:p>
          <a:p>
            <a:r>
              <a:rPr lang="fr-FR" dirty="0"/>
              <a:t>Set de tampons « sentiments éternels » réf 149816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9E27C4-A679-426E-9A57-20B03FF46B12}"/>
              </a:ext>
            </a:extLst>
          </p:cNvPr>
          <p:cNvSpPr txBox="1"/>
          <p:nvPr/>
        </p:nvSpPr>
        <p:spPr>
          <a:xfrm>
            <a:off x="2337431" y="5045677"/>
            <a:ext cx="191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Tutoriel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4F8D22-D909-4F9C-B7C9-E9AC148BAB4A}"/>
              </a:ext>
            </a:extLst>
          </p:cNvPr>
          <p:cNvSpPr txBox="1"/>
          <p:nvPr/>
        </p:nvSpPr>
        <p:spPr>
          <a:xfrm>
            <a:off x="10227818" y="186040"/>
            <a:ext cx="555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utilisé : </a:t>
            </a:r>
          </a:p>
        </p:txBody>
      </p:sp>
      <p:pic>
        <p:nvPicPr>
          <p:cNvPr id="16" name="Image 15" descr="Une image contenant texte, alimentation&#10;&#10;Description générée automatiquement">
            <a:extLst>
              <a:ext uri="{FF2B5EF4-FFF2-40B4-BE49-F238E27FC236}">
                <a16:creationId xmlns:a16="http://schemas.microsoft.com/office/drawing/2014/main" id="{AC59C4B8-288D-4157-8A56-54D1E314D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4" y="0"/>
            <a:ext cx="9097337" cy="51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EBA2EFB-A51A-4227-B828-ED873490C0A4}"/>
              </a:ext>
            </a:extLst>
          </p:cNvPr>
          <p:cNvGrpSpPr/>
          <p:nvPr/>
        </p:nvGrpSpPr>
        <p:grpSpPr>
          <a:xfrm>
            <a:off x="301840" y="1250998"/>
            <a:ext cx="6271981" cy="4247966"/>
            <a:chOff x="532660" y="346229"/>
            <a:chExt cx="5442012" cy="300065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04DCD6-8BC8-40B0-8C42-5813ED1EEF2C}"/>
                </a:ext>
              </a:extLst>
            </p:cNvPr>
            <p:cNvSpPr/>
            <p:nvPr/>
          </p:nvSpPr>
          <p:spPr>
            <a:xfrm>
              <a:off x="532660" y="346229"/>
              <a:ext cx="5442012" cy="300065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FE8BF1C-C61C-43A2-A483-FCA636CE6082}"/>
                </a:ext>
              </a:extLst>
            </p:cNvPr>
            <p:cNvCxnSpPr/>
            <p:nvPr/>
          </p:nvCxnSpPr>
          <p:spPr>
            <a:xfrm>
              <a:off x="532660" y="719092"/>
              <a:ext cx="54420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5F4A55E4-23F6-4D9F-B5FB-3E2CA467EF37}"/>
                </a:ext>
              </a:extLst>
            </p:cNvPr>
            <p:cNvCxnSpPr/>
            <p:nvPr/>
          </p:nvCxnSpPr>
          <p:spPr>
            <a:xfrm>
              <a:off x="532660" y="941033"/>
              <a:ext cx="54420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ACD081B-28FB-4BAE-ADF3-28CF287FAD7A}"/>
                </a:ext>
              </a:extLst>
            </p:cNvPr>
            <p:cNvCxnSpPr/>
            <p:nvPr/>
          </p:nvCxnSpPr>
          <p:spPr>
            <a:xfrm>
              <a:off x="532660" y="2911876"/>
              <a:ext cx="54420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1429ADE-6317-4294-825A-B4B5A8A70CC5}"/>
                </a:ext>
              </a:extLst>
            </p:cNvPr>
            <p:cNvCxnSpPr/>
            <p:nvPr/>
          </p:nvCxnSpPr>
          <p:spPr>
            <a:xfrm>
              <a:off x="532660" y="2681056"/>
              <a:ext cx="54420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E5FA06D-44CF-45DF-98B7-F9691108DA1B}"/>
                </a:ext>
              </a:extLst>
            </p:cNvPr>
            <p:cNvCxnSpPr/>
            <p:nvPr/>
          </p:nvCxnSpPr>
          <p:spPr>
            <a:xfrm>
              <a:off x="1233996" y="346229"/>
              <a:ext cx="0" cy="3000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9F016860-B7B7-4185-B897-0B99DC3F2C80}"/>
                </a:ext>
              </a:extLst>
            </p:cNvPr>
            <p:cNvCxnSpPr/>
            <p:nvPr/>
          </p:nvCxnSpPr>
          <p:spPr>
            <a:xfrm>
              <a:off x="1518082" y="346229"/>
              <a:ext cx="0" cy="3000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ACB519E-0B84-4A7C-9260-BE2A0083511B}"/>
                </a:ext>
              </a:extLst>
            </p:cNvPr>
            <p:cNvCxnSpPr/>
            <p:nvPr/>
          </p:nvCxnSpPr>
          <p:spPr>
            <a:xfrm>
              <a:off x="4119239" y="346229"/>
              <a:ext cx="0" cy="3000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3D9B8E5-6DC6-4FE8-8532-B5434BC0B63B}"/>
                </a:ext>
              </a:extLst>
            </p:cNvPr>
            <p:cNvCxnSpPr/>
            <p:nvPr/>
          </p:nvCxnSpPr>
          <p:spPr>
            <a:xfrm>
              <a:off x="3764132" y="346229"/>
              <a:ext cx="0" cy="3000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A50EB58-57B9-414D-8FD5-71F4BA77D879}"/>
              </a:ext>
            </a:extLst>
          </p:cNvPr>
          <p:cNvSpPr txBox="1"/>
          <p:nvPr/>
        </p:nvSpPr>
        <p:spPr>
          <a:xfrm>
            <a:off x="2015231" y="828912"/>
            <a:ext cx="490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29,7 cm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408E193-9173-45AE-BBA5-4155CC98102F}"/>
              </a:ext>
            </a:extLst>
          </p:cNvPr>
          <p:cNvCxnSpPr>
            <a:cxnSpLocks/>
          </p:cNvCxnSpPr>
          <p:nvPr/>
        </p:nvCxnSpPr>
        <p:spPr>
          <a:xfrm>
            <a:off x="310718" y="1152332"/>
            <a:ext cx="613447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C02C7DB-A339-45C8-BAB7-1C5EE0E3C2C7}"/>
              </a:ext>
            </a:extLst>
          </p:cNvPr>
          <p:cNvCxnSpPr/>
          <p:nvPr/>
        </p:nvCxnSpPr>
        <p:spPr>
          <a:xfrm>
            <a:off x="195308" y="1353845"/>
            <a:ext cx="0" cy="30805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707A960-CF93-4FF8-B5AE-02B71929EB95}"/>
              </a:ext>
            </a:extLst>
          </p:cNvPr>
          <p:cNvSpPr txBox="1"/>
          <p:nvPr/>
        </p:nvSpPr>
        <p:spPr>
          <a:xfrm rot="16200000">
            <a:off x="-877127" y="2123529"/>
            <a:ext cx="200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 cm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E8B4BAD-D27B-4671-8D71-91DF561EFEBE}"/>
              </a:ext>
            </a:extLst>
          </p:cNvPr>
          <p:cNvSpPr txBox="1"/>
          <p:nvPr/>
        </p:nvSpPr>
        <p:spPr>
          <a:xfrm>
            <a:off x="126051" y="106488"/>
            <a:ext cx="627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Pli à 5 et 6 cm sur 3 côtés 2 longs et 1 court</a:t>
            </a:r>
          </a:p>
          <a:p>
            <a:r>
              <a:rPr lang="fr-FR" dirty="0"/>
              <a:t>Sur 1 côté 1 pli à 10 et 11 cm</a:t>
            </a:r>
          </a:p>
          <a:p>
            <a:r>
              <a:rPr lang="fr-FR" dirty="0"/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C35D492-79F1-4536-B817-80B9299C7B54}"/>
              </a:ext>
            </a:extLst>
          </p:cNvPr>
          <p:cNvSpPr txBox="1"/>
          <p:nvPr/>
        </p:nvSpPr>
        <p:spPr>
          <a:xfrm>
            <a:off x="483838" y="5760182"/>
            <a:ext cx="75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cm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592DECF-55AB-45C5-AFD1-4A1D667E9A8C}"/>
              </a:ext>
            </a:extLst>
          </p:cNvPr>
          <p:cNvCxnSpPr>
            <a:cxnSpLocks/>
          </p:cNvCxnSpPr>
          <p:nvPr/>
        </p:nvCxnSpPr>
        <p:spPr>
          <a:xfrm>
            <a:off x="363983" y="5775183"/>
            <a:ext cx="745719" cy="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67E41315-1EA9-4728-922C-67C5218FCD52}"/>
              </a:ext>
            </a:extLst>
          </p:cNvPr>
          <p:cNvSpPr txBox="1"/>
          <p:nvPr/>
        </p:nvSpPr>
        <p:spPr>
          <a:xfrm>
            <a:off x="1074201" y="5813160"/>
            <a:ext cx="97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cm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CE614A05-0D68-4345-A6B2-C212DD78BC98}"/>
              </a:ext>
            </a:extLst>
          </p:cNvPr>
          <p:cNvCxnSpPr>
            <a:cxnSpLocks/>
          </p:cNvCxnSpPr>
          <p:nvPr/>
        </p:nvCxnSpPr>
        <p:spPr>
          <a:xfrm flipH="1">
            <a:off x="1172281" y="5792682"/>
            <a:ext cx="39019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C4EE7BB-05B4-4416-9AEC-118572BD486A}"/>
              </a:ext>
            </a:extLst>
          </p:cNvPr>
          <p:cNvCxnSpPr>
            <a:cxnSpLocks/>
          </p:cNvCxnSpPr>
          <p:nvPr/>
        </p:nvCxnSpPr>
        <p:spPr>
          <a:xfrm>
            <a:off x="4497556" y="5792682"/>
            <a:ext cx="21384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56ACFB5-12B6-4CE7-B69E-24A0A1CAAE19}"/>
              </a:ext>
            </a:extLst>
          </p:cNvPr>
          <p:cNvCxnSpPr/>
          <p:nvPr/>
        </p:nvCxnSpPr>
        <p:spPr>
          <a:xfrm>
            <a:off x="4110361" y="5813160"/>
            <a:ext cx="35510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8760DA9-68B3-46A5-BFC5-42D0407959F6}"/>
              </a:ext>
            </a:extLst>
          </p:cNvPr>
          <p:cNvCxnSpPr>
            <a:cxnSpLocks/>
          </p:cNvCxnSpPr>
          <p:nvPr/>
        </p:nvCxnSpPr>
        <p:spPr>
          <a:xfrm>
            <a:off x="6711519" y="1402672"/>
            <a:ext cx="0" cy="48383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3A05D9E-4154-4DD5-A4F9-3D059B464D5E}"/>
              </a:ext>
            </a:extLst>
          </p:cNvPr>
          <p:cNvCxnSpPr>
            <a:cxnSpLocks/>
          </p:cNvCxnSpPr>
          <p:nvPr/>
        </p:nvCxnSpPr>
        <p:spPr>
          <a:xfrm>
            <a:off x="6707080" y="1935334"/>
            <a:ext cx="8878" cy="3728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D806381-D86D-4AA5-BEDC-8B8A730E7051}"/>
              </a:ext>
            </a:extLst>
          </p:cNvPr>
          <p:cNvCxnSpPr/>
          <p:nvPr/>
        </p:nvCxnSpPr>
        <p:spPr>
          <a:xfrm>
            <a:off x="6715957" y="4556367"/>
            <a:ext cx="0" cy="2308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DC030773-7FBE-4FC1-8251-BD313ECBC8B2}"/>
              </a:ext>
            </a:extLst>
          </p:cNvPr>
          <p:cNvCxnSpPr/>
          <p:nvPr/>
        </p:nvCxnSpPr>
        <p:spPr>
          <a:xfrm>
            <a:off x="6715957" y="4998128"/>
            <a:ext cx="0" cy="4350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C658AA2-CD85-429A-B271-7B53E83AFFB6}"/>
              </a:ext>
            </a:extLst>
          </p:cNvPr>
          <p:cNvSpPr txBox="1"/>
          <p:nvPr/>
        </p:nvSpPr>
        <p:spPr>
          <a:xfrm rot="5400000">
            <a:off x="5982083" y="2156535"/>
            <a:ext cx="177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 cm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7C0223F-5D18-4757-BFA7-1D38D56F3E75}"/>
              </a:ext>
            </a:extLst>
          </p:cNvPr>
          <p:cNvSpPr txBox="1"/>
          <p:nvPr/>
        </p:nvSpPr>
        <p:spPr>
          <a:xfrm rot="5400000">
            <a:off x="6570722" y="1967875"/>
            <a:ext cx="58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 cm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D165A61-10B9-4FD2-809C-2D8F21B06B10}"/>
              </a:ext>
            </a:extLst>
          </p:cNvPr>
          <p:cNvSpPr txBox="1"/>
          <p:nvPr/>
        </p:nvSpPr>
        <p:spPr>
          <a:xfrm>
            <a:off x="5140632" y="5949289"/>
            <a:ext cx="8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cm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8A553A7-D4E1-47D1-AAE6-673E858F9CF8}"/>
              </a:ext>
            </a:extLst>
          </p:cNvPr>
          <p:cNvSpPr txBox="1"/>
          <p:nvPr/>
        </p:nvSpPr>
        <p:spPr>
          <a:xfrm>
            <a:off x="4026148" y="5917019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cm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7D362FD-745D-4148-9899-57E37E44C7D7}"/>
              </a:ext>
            </a:extLst>
          </p:cNvPr>
          <p:cNvSpPr txBox="1"/>
          <p:nvPr/>
        </p:nvSpPr>
        <p:spPr>
          <a:xfrm rot="5400000">
            <a:off x="6533156" y="5203788"/>
            <a:ext cx="870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 cm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8860766-4175-42E5-8451-EBF63DC6026A}"/>
              </a:ext>
            </a:extLst>
          </p:cNvPr>
          <p:cNvSpPr txBox="1"/>
          <p:nvPr/>
        </p:nvSpPr>
        <p:spPr>
          <a:xfrm rot="5400000">
            <a:off x="6305953" y="4873263"/>
            <a:ext cx="117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 cm</a:t>
            </a:r>
          </a:p>
        </p:txBody>
      </p: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E7A0877B-0A3D-405C-BB04-A9830F08A76B}"/>
              </a:ext>
            </a:extLst>
          </p:cNvPr>
          <p:cNvGrpSpPr/>
          <p:nvPr/>
        </p:nvGrpSpPr>
        <p:grpSpPr>
          <a:xfrm>
            <a:off x="7765641" y="2012673"/>
            <a:ext cx="3926888" cy="2543694"/>
            <a:chOff x="8069804" y="1228804"/>
            <a:chExt cx="3926888" cy="254369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3E29878-4733-4CC0-93C0-7C2CE0C4AADD}"/>
                </a:ext>
              </a:extLst>
            </p:cNvPr>
            <p:cNvSpPr/>
            <p:nvPr/>
          </p:nvSpPr>
          <p:spPr>
            <a:xfrm>
              <a:off x="8673484" y="1228804"/>
              <a:ext cx="2080959" cy="4838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1ED9BE5-9DD2-46F3-981A-1E723A7DE9FD}"/>
                </a:ext>
              </a:extLst>
            </p:cNvPr>
            <p:cNvSpPr/>
            <p:nvPr/>
          </p:nvSpPr>
          <p:spPr>
            <a:xfrm>
              <a:off x="8069804" y="1712637"/>
              <a:ext cx="3926888" cy="143398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BAFCE92-D782-4397-9036-72523FAE277E}"/>
                </a:ext>
              </a:extLst>
            </p:cNvPr>
            <p:cNvSpPr/>
            <p:nvPr/>
          </p:nvSpPr>
          <p:spPr>
            <a:xfrm>
              <a:off x="8673484" y="3146621"/>
              <a:ext cx="2080959" cy="62587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B07DA1A-A1F7-429C-A1E3-E99C72577AB7}"/>
                </a:ext>
              </a:extLst>
            </p:cNvPr>
            <p:cNvCxnSpPr>
              <a:cxnSpLocks/>
            </p:cNvCxnSpPr>
            <p:nvPr/>
          </p:nvCxnSpPr>
          <p:spPr>
            <a:xfrm>
              <a:off x="8673484" y="1712637"/>
              <a:ext cx="0" cy="14339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157DF3B6-65DC-46FD-991E-8AFA72E0FDAC}"/>
                </a:ext>
              </a:extLst>
            </p:cNvPr>
            <p:cNvCxnSpPr/>
            <p:nvPr/>
          </p:nvCxnSpPr>
          <p:spPr>
            <a:xfrm>
              <a:off x="10754443" y="1712637"/>
              <a:ext cx="0" cy="14339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A907A6A4-3B5A-407B-961B-B00892D56FCC}"/>
                </a:ext>
              </a:extLst>
            </p:cNvPr>
            <p:cNvCxnSpPr/>
            <p:nvPr/>
          </p:nvCxnSpPr>
          <p:spPr>
            <a:xfrm>
              <a:off x="11008312" y="1712637"/>
              <a:ext cx="0" cy="14339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C085218B-F9B6-4FFC-AFAE-39451BBC0C77}"/>
                </a:ext>
              </a:extLst>
            </p:cNvPr>
            <p:cNvCxnSpPr/>
            <p:nvPr/>
          </p:nvCxnSpPr>
          <p:spPr>
            <a:xfrm>
              <a:off x="8469298" y="1712637"/>
              <a:ext cx="0" cy="14339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955D72ED-4DD7-47D2-80C2-CEAA688C2091}"/>
                </a:ext>
              </a:extLst>
            </p:cNvPr>
            <p:cNvCxnSpPr/>
            <p:nvPr/>
          </p:nvCxnSpPr>
          <p:spPr>
            <a:xfrm>
              <a:off x="8069804" y="1712637"/>
              <a:ext cx="0" cy="1433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6790F16A-0B0C-40C0-BC31-67DDC4CE4597}"/>
                </a:ext>
              </a:extLst>
            </p:cNvPr>
            <p:cNvCxnSpPr/>
            <p:nvPr/>
          </p:nvCxnSpPr>
          <p:spPr>
            <a:xfrm>
              <a:off x="11996692" y="1712637"/>
              <a:ext cx="0" cy="1433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5FC015C2-A997-4EA3-BF93-75C1B8B3D76E}"/>
                </a:ext>
              </a:extLst>
            </p:cNvPr>
            <p:cNvCxnSpPr/>
            <p:nvPr/>
          </p:nvCxnSpPr>
          <p:spPr>
            <a:xfrm>
              <a:off x="8673484" y="1281558"/>
              <a:ext cx="0" cy="431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C649D867-74AF-48F6-852E-000448C7202E}"/>
                </a:ext>
              </a:extLst>
            </p:cNvPr>
            <p:cNvCxnSpPr/>
            <p:nvPr/>
          </p:nvCxnSpPr>
          <p:spPr>
            <a:xfrm>
              <a:off x="8069804" y="1712637"/>
              <a:ext cx="603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713C7CDA-D2BD-444B-9918-336C7A1EEC8C}"/>
                </a:ext>
              </a:extLst>
            </p:cNvPr>
            <p:cNvCxnSpPr/>
            <p:nvPr/>
          </p:nvCxnSpPr>
          <p:spPr>
            <a:xfrm>
              <a:off x="10754443" y="1228804"/>
              <a:ext cx="0" cy="483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3F5F74AC-4DA7-4CE6-BD50-550C955E5286}"/>
                </a:ext>
              </a:extLst>
            </p:cNvPr>
            <p:cNvCxnSpPr/>
            <p:nvPr/>
          </p:nvCxnSpPr>
          <p:spPr>
            <a:xfrm>
              <a:off x="8673484" y="1228804"/>
              <a:ext cx="20809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B74470EA-E926-4F8C-96E6-C154E8EA563E}"/>
                </a:ext>
              </a:extLst>
            </p:cNvPr>
            <p:cNvCxnSpPr/>
            <p:nvPr/>
          </p:nvCxnSpPr>
          <p:spPr>
            <a:xfrm>
              <a:off x="10754443" y="1712637"/>
              <a:ext cx="12422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133B15F5-6836-4209-9102-D557FAADAE2C}"/>
                </a:ext>
              </a:extLst>
            </p:cNvPr>
            <p:cNvCxnSpPr/>
            <p:nvPr/>
          </p:nvCxnSpPr>
          <p:spPr>
            <a:xfrm>
              <a:off x="10754443" y="3146620"/>
              <a:ext cx="12422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7110C924-27D7-4C7F-A822-E6024DD9CAFA}"/>
                </a:ext>
              </a:extLst>
            </p:cNvPr>
            <p:cNvCxnSpPr/>
            <p:nvPr/>
          </p:nvCxnSpPr>
          <p:spPr>
            <a:xfrm>
              <a:off x="8673484" y="3772498"/>
              <a:ext cx="20809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F6F1F92-CDDB-48F9-8AEC-BE861DEFADCD}"/>
                </a:ext>
              </a:extLst>
            </p:cNvPr>
            <p:cNvCxnSpPr/>
            <p:nvPr/>
          </p:nvCxnSpPr>
          <p:spPr>
            <a:xfrm>
              <a:off x="8673484" y="3146620"/>
              <a:ext cx="0" cy="625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4BE4D0E3-DB4D-448E-AF2D-5E533EFE0CE8}"/>
                </a:ext>
              </a:extLst>
            </p:cNvPr>
            <p:cNvCxnSpPr/>
            <p:nvPr/>
          </p:nvCxnSpPr>
          <p:spPr>
            <a:xfrm>
              <a:off x="10754443" y="3146620"/>
              <a:ext cx="0" cy="625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20C798F6-FF76-4A09-A523-50CBFF1711FD}"/>
                </a:ext>
              </a:extLst>
            </p:cNvPr>
            <p:cNvCxnSpPr/>
            <p:nvPr/>
          </p:nvCxnSpPr>
          <p:spPr>
            <a:xfrm flipH="1">
              <a:off x="8069804" y="3146620"/>
              <a:ext cx="603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30C09A5F-4B96-4844-A203-27B9450B3813}"/>
                </a:ext>
              </a:extLst>
            </p:cNvPr>
            <p:cNvCxnSpPr>
              <a:cxnSpLocks/>
            </p:cNvCxnSpPr>
            <p:nvPr/>
          </p:nvCxnSpPr>
          <p:spPr>
            <a:xfrm>
              <a:off x="8673484" y="1532865"/>
              <a:ext cx="208095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DEFD4976-D333-4DE4-8578-42F974F7028E}"/>
                </a:ext>
              </a:extLst>
            </p:cNvPr>
            <p:cNvCxnSpPr>
              <a:cxnSpLocks/>
            </p:cNvCxnSpPr>
            <p:nvPr/>
          </p:nvCxnSpPr>
          <p:spPr>
            <a:xfrm>
              <a:off x="8673484" y="3341934"/>
              <a:ext cx="2080959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13D776B-09F5-4A90-ADBB-26C7E31E2DA7}"/>
              </a:ext>
            </a:extLst>
          </p:cNvPr>
          <p:cNvSpPr txBox="1"/>
          <p:nvPr/>
        </p:nvSpPr>
        <p:spPr>
          <a:xfrm>
            <a:off x="7945515" y="568153"/>
            <a:ext cx="309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pouvez arrondir les angles sur chaque extrémités</a:t>
            </a:r>
          </a:p>
        </p:txBody>
      </p:sp>
    </p:spTree>
    <p:extLst>
      <p:ext uri="{BB962C8B-B14F-4D97-AF65-F5344CB8AC3E}">
        <p14:creationId xmlns:p14="http://schemas.microsoft.com/office/powerpoint/2010/main" val="156921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80B6692-9B6B-4310-BA05-7F44042E9BDF}"/>
              </a:ext>
            </a:extLst>
          </p:cNvPr>
          <p:cNvGrpSpPr/>
          <p:nvPr/>
        </p:nvGrpSpPr>
        <p:grpSpPr>
          <a:xfrm>
            <a:off x="5989468" y="683580"/>
            <a:ext cx="4634144" cy="1331651"/>
            <a:chOff x="159798" y="124287"/>
            <a:chExt cx="4811697" cy="22726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1959CA5-24C7-4F65-A233-04B2C0C55F12}"/>
                </a:ext>
              </a:extLst>
            </p:cNvPr>
            <p:cNvSpPr/>
            <p:nvPr/>
          </p:nvSpPr>
          <p:spPr>
            <a:xfrm>
              <a:off x="159798" y="124287"/>
              <a:ext cx="4811697" cy="22726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C0A688CE-CD94-4381-A586-13FB2AFA5320}"/>
                </a:ext>
              </a:extLst>
            </p:cNvPr>
            <p:cNvCxnSpPr>
              <a:cxnSpLocks/>
              <a:stCxn id="2" idx="0"/>
              <a:endCxn id="2" idx="2"/>
            </p:cNvCxnSpPr>
            <p:nvPr/>
          </p:nvCxnSpPr>
          <p:spPr>
            <a:xfrm>
              <a:off x="2565647" y="124287"/>
              <a:ext cx="0" cy="22726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9A543BC-CCF6-4AD3-ACE8-01BC57D2FA51}"/>
              </a:ext>
            </a:extLst>
          </p:cNvPr>
          <p:cNvSpPr txBox="1"/>
          <p:nvPr/>
        </p:nvSpPr>
        <p:spPr>
          <a:xfrm>
            <a:off x="6096000" y="191724"/>
            <a:ext cx="45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papier blanc de 12 x 17 cm pli à 8,5 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4352C8-0012-4EA2-A462-AFF28A97A474}"/>
              </a:ext>
            </a:extLst>
          </p:cNvPr>
          <p:cNvSpPr txBox="1"/>
          <p:nvPr/>
        </p:nvSpPr>
        <p:spPr>
          <a:xfrm>
            <a:off x="386177" y="129582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papier blanc de 12 x 21 cm pli à 8,5 puis 17 cm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7D75D1A-33C2-4A0C-8157-858A87FD3989}"/>
              </a:ext>
            </a:extLst>
          </p:cNvPr>
          <p:cNvGrpSpPr/>
          <p:nvPr/>
        </p:nvGrpSpPr>
        <p:grpSpPr>
          <a:xfrm>
            <a:off x="292963" y="683580"/>
            <a:ext cx="4953739" cy="1331651"/>
            <a:chOff x="5211191" y="594803"/>
            <a:chExt cx="4953739" cy="1331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544D4A-CACD-41AE-88CB-7957634968BC}"/>
                </a:ext>
              </a:extLst>
            </p:cNvPr>
            <p:cNvSpPr/>
            <p:nvPr/>
          </p:nvSpPr>
          <p:spPr>
            <a:xfrm>
              <a:off x="5211191" y="594804"/>
              <a:ext cx="4953739" cy="13316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FBC2A27-1BEE-4BD0-BC0C-3FD543B6F469}"/>
                </a:ext>
              </a:extLst>
            </p:cNvPr>
            <p:cNvCxnSpPr/>
            <p:nvPr/>
          </p:nvCxnSpPr>
          <p:spPr>
            <a:xfrm>
              <a:off x="7433571" y="594803"/>
              <a:ext cx="0" cy="13316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291F645-28A7-43B7-B5F7-DFE1DE9E6A73}"/>
                </a:ext>
              </a:extLst>
            </p:cNvPr>
            <p:cNvCxnSpPr/>
            <p:nvPr/>
          </p:nvCxnSpPr>
          <p:spPr>
            <a:xfrm>
              <a:off x="9658905" y="594803"/>
              <a:ext cx="0" cy="13316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E8C822B-34D9-4CC8-8EF3-D91EFC9DAE83}"/>
              </a:ext>
            </a:extLst>
          </p:cNvPr>
          <p:cNvSpPr txBox="1"/>
          <p:nvPr/>
        </p:nvSpPr>
        <p:spPr>
          <a:xfrm>
            <a:off x="3879535" y="2072029"/>
            <a:ext cx="694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Coller en accordéon ces 2 morceaux 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0F26664-A4A6-4EC0-9E7D-F6F7728AA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6" y="3174877"/>
            <a:ext cx="4317495" cy="323812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2A169B58-8049-4CF2-81EE-B69489622365}"/>
              </a:ext>
            </a:extLst>
          </p:cNvPr>
          <p:cNvSpPr txBox="1"/>
          <p:nvPr/>
        </p:nvSpPr>
        <p:spPr>
          <a:xfrm>
            <a:off x="7886328" y="2224975"/>
            <a:ext cx="272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Placer une ficelle avant de coller votre accordéon en centre de la boîte !</a:t>
            </a:r>
          </a:p>
        </p:txBody>
      </p:sp>
      <p:pic>
        <p:nvPicPr>
          <p:cNvPr id="45" name="Image 44" descr="Une image contenant boîte&#10;&#10;Description générée automatiquement">
            <a:extLst>
              <a:ext uri="{FF2B5EF4-FFF2-40B4-BE49-F238E27FC236}">
                <a16:creationId xmlns:a16="http://schemas.microsoft.com/office/drawing/2014/main" id="{220545C4-3C8E-4EE8-B2B2-8D34C7BED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7" y="3174877"/>
            <a:ext cx="4107401" cy="3080551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52AE1148-AE4C-4CED-8D46-F578228CA66C}"/>
              </a:ext>
            </a:extLst>
          </p:cNvPr>
          <p:cNvSpPr txBox="1"/>
          <p:nvPr/>
        </p:nvSpPr>
        <p:spPr>
          <a:xfrm>
            <a:off x="580756" y="1071031"/>
            <a:ext cx="170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Tamponner votre accordéon 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FA3E3D3-E52F-4D82-AC03-5CA259E5E165}"/>
              </a:ext>
            </a:extLst>
          </p:cNvPr>
          <p:cNvCxnSpPr>
            <a:cxnSpLocks/>
          </p:cNvCxnSpPr>
          <p:nvPr/>
        </p:nvCxnSpPr>
        <p:spPr>
          <a:xfrm flipH="1">
            <a:off x="9732158" y="2938563"/>
            <a:ext cx="207871" cy="14780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57D30D0-F2A4-4CEC-B4A4-25B7C9A2F165}"/>
              </a:ext>
            </a:extLst>
          </p:cNvPr>
          <p:cNvCxnSpPr>
            <a:cxnSpLocks/>
          </p:cNvCxnSpPr>
          <p:nvPr/>
        </p:nvCxnSpPr>
        <p:spPr>
          <a:xfrm>
            <a:off x="3231472" y="3007210"/>
            <a:ext cx="523783" cy="12586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F3A260C5-EAB5-4F4A-9B41-59DC35F882C5}"/>
              </a:ext>
            </a:extLst>
          </p:cNvPr>
          <p:cNvSpPr txBox="1"/>
          <p:nvPr/>
        </p:nvSpPr>
        <p:spPr>
          <a:xfrm>
            <a:off x="2520527" y="2592480"/>
            <a:ext cx="320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design de 7,5 x 3,5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354B098-46BB-4DEA-AA2C-398E154B70E1}"/>
              </a:ext>
            </a:extLst>
          </p:cNvPr>
          <p:cNvSpPr txBox="1"/>
          <p:nvPr/>
        </p:nvSpPr>
        <p:spPr>
          <a:xfrm>
            <a:off x="62151" y="2569231"/>
            <a:ext cx="238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Design de 7,5 x 6,5 cm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C39AAFE9-93C4-43FE-8B5A-444494C23FC9}"/>
              </a:ext>
            </a:extLst>
          </p:cNvPr>
          <p:cNvCxnSpPr/>
          <p:nvPr/>
        </p:nvCxnSpPr>
        <p:spPr>
          <a:xfrm flipH="1">
            <a:off x="1784412" y="2883679"/>
            <a:ext cx="426128" cy="1214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40B62517-BED8-4472-8132-510786436B6C}"/>
              </a:ext>
            </a:extLst>
          </p:cNvPr>
          <p:cNvSpPr txBox="1"/>
          <p:nvPr/>
        </p:nvSpPr>
        <p:spPr>
          <a:xfrm>
            <a:off x="4878277" y="3249956"/>
            <a:ext cx="1944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Coller vos 2 morceaux de papier blanc de 4,5 x 12 cm</a:t>
            </a:r>
          </a:p>
          <a:p>
            <a:r>
              <a:rPr lang="fr-FR" dirty="0"/>
              <a:t>1 blanc de 8,5 x 4,5 cm et 1 de 8,5 x 9,5 cm ainsi que les papier design suivant  :</a:t>
            </a:r>
          </a:p>
          <a:p>
            <a:r>
              <a:rPr lang="fr-FR" dirty="0"/>
              <a:t>2 de 4 x 11,5 cm</a:t>
            </a:r>
          </a:p>
          <a:p>
            <a:r>
              <a:rPr lang="fr-FR" dirty="0"/>
              <a:t>1 de 3,5 x 7,5 cm</a:t>
            </a:r>
          </a:p>
          <a:p>
            <a:r>
              <a:rPr lang="fr-FR" dirty="0"/>
              <a:t>1 de 7,5 x 8,5 cm</a:t>
            </a:r>
          </a:p>
        </p:txBody>
      </p:sp>
      <p:sp>
        <p:nvSpPr>
          <p:cNvPr id="63" name="Flèche : droite 62">
            <a:extLst>
              <a:ext uri="{FF2B5EF4-FFF2-40B4-BE49-F238E27FC236}">
                <a16:creationId xmlns:a16="http://schemas.microsoft.com/office/drawing/2014/main" id="{4C645E73-176F-4698-9551-B5F375AB4613}"/>
              </a:ext>
            </a:extLst>
          </p:cNvPr>
          <p:cNvSpPr/>
          <p:nvPr/>
        </p:nvSpPr>
        <p:spPr>
          <a:xfrm>
            <a:off x="6747029" y="3952334"/>
            <a:ext cx="690251" cy="31354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5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41C90C-F452-4BDE-A097-A924E1D9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1860" y="945945"/>
            <a:ext cx="6621480" cy="49661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FC1DE02-B9CC-4032-846F-8904F9CD0ED1}"/>
              </a:ext>
            </a:extLst>
          </p:cNvPr>
          <p:cNvSpPr txBox="1"/>
          <p:nvPr/>
        </p:nvSpPr>
        <p:spPr>
          <a:xfrm>
            <a:off x="3903406" y="1179870"/>
            <a:ext cx="1258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blancs de 4,5 x 12 cm et 2 design de 4 x 11,5 cm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9BF12D6-F0B8-4F94-BC80-8095081591BF}"/>
              </a:ext>
            </a:extLst>
          </p:cNvPr>
          <p:cNvCxnSpPr>
            <a:cxnSpLocks/>
          </p:cNvCxnSpPr>
          <p:nvPr/>
        </p:nvCxnSpPr>
        <p:spPr>
          <a:xfrm flipH="1">
            <a:off x="3658936" y="3010678"/>
            <a:ext cx="744388" cy="836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7672CF6-0159-4D40-98DF-5E66F561F275}"/>
              </a:ext>
            </a:extLst>
          </p:cNvPr>
          <p:cNvCxnSpPr>
            <a:cxnSpLocks/>
          </p:cNvCxnSpPr>
          <p:nvPr/>
        </p:nvCxnSpPr>
        <p:spPr>
          <a:xfrm flipH="1">
            <a:off x="2104009" y="2657198"/>
            <a:ext cx="2219416" cy="1710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58320B3-BFD2-4558-8FB7-9E6BECAB9960}"/>
              </a:ext>
            </a:extLst>
          </p:cNvPr>
          <p:cNvSpPr txBox="1"/>
          <p:nvPr/>
        </p:nvSpPr>
        <p:spPr>
          <a:xfrm>
            <a:off x="113234" y="6211669"/>
            <a:ext cx="267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blanc de 4,5 x 8,5 cm et design de 3,5 x 7,5 cm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6B85A9-AADD-4F0F-9AB2-D7730167DA5A}"/>
              </a:ext>
            </a:extLst>
          </p:cNvPr>
          <p:cNvSpPr txBox="1"/>
          <p:nvPr/>
        </p:nvSpPr>
        <p:spPr>
          <a:xfrm>
            <a:off x="4243526" y="4871719"/>
            <a:ext cx="419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aimant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7D8180D-FCF4-44AE-AA06-39F8213A1BE7}"/>
              </a:ext>
            </a:extLst>
          </p:cNvPr>
          <p:cNvCxnSpPr>
            <a:cxnSpLocks/>
          </p:cNvCxnSpPr>
          <p:nvPr/>
        </p:nvCxnSpPr>
        <p:spPr>
          <a:xfrm flipH="1">
            <a:off x="2949391" y="5143498"/>
            <a:ext cx="1419090" cy="9499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FE35297-BCD6-4E50-B092-54E381A4CC55}"/>
              </a:ext>
            </a:extLst>
          </p:cNvPr>
          <p:cNvCxnSpPr>
            <a:cxnSpLocks/>
          </p:cNvCxnSpPr>
          <p:nvPr/>
        </p:nvCxnSpPr>
        <p:spPr>
          <a:xfrm flipV="1">
            <a:off x="2397078" y="6339424"/>
            <a:ext cx="563604" cy="335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75A648-8B99-4F58-98D1-DA21DB4AA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2434" y="945944"/>
            <a:ext cx="6621478" cy="496610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E2BEDB1-327B-4B6A-B280-35B0696D0C6B}"/>
              </a:ext>
            </a:extLst>
          </p:cNvPr>
          <p:cNvSpPr txBox="1"/>
          <p:nvPr/>
        </p:nvSpPr>
        <p:spPr>
          <a:xfrm>
            <a:off x="5381126" y="256540"/>
            <a:ext cx="529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papier blanc de 8,5 x 9, 5cm</a:t>
            </a:r>
          </a:p>
          <a:p>
            <a:r>
              <a:rPr lang="fr-FR" dirty="0"/>
              <a:t>1 Design de 7,5 x 8,5 cm </a:t>
            </a:r>
          </a:p>
          <a:p>
            <a:r>
              <a:rPr lang="fr-FR" dirty="0"/>
              <a:t>1 demi-cercle vert et 1 blanc à peu près 4 de diamètre 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C858601-1706-4D43-B0D0-2F500C953DCE}"/>
              </a:ext>
            </a:extLst>
          </p:cNvPr>
          <p:cNvCxnSpPr/>
          <p:nvPr/>
        </p:nvCxnSpPr>
        <p:spPr>
          <a:xfrm>
            <a:off x="6915705" y="1260629"/>
            <a:ext cx="568171" cy="337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301BC73-3BD9-4BF1-8E0F-4B9358D34DEF}"/>
              </a:ext>
            </a:extLst>
          </p:cNvPr>
          <p:cNvSpPr txBox="1"/>
          <p:nvPr/>
        </p:nvSpPr>
        <p:spPr>
          <a:xfrm>
            <a:off x="5326603" y="3512505"/>
            <a:ext cx="215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rectangle de 4 x 6 cm en vert </a:t>
            </a:r>
          </a:p>
          <a:p>
            <a:r>
              <a:rPr lang="fr-FR" dirty="0"/>
              <a:t>1 blanc tamponné de 3,5 x 5,5 cm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3CCFDA8-BBFF-46B1-9596-3DBA42C8065C}"/>
              </a:ext>
            </a:extLst>
          </p:cNvPr>
          <p:cNvCxnSpPr/>
          <p:nvPr/>
        </p:nvCxnSpPr>
        <p:spPr>
          <a:xfrm flipV="1">
            <a:off x="7199790" y="3932808"/>
            <a:ext cx="452761" cy="1597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AE9E4631-CAD3-4EFF-AE34-83AC2C45BF34}"/>
              </a:ext>
            </a:extLst>
          </p:cNvPr>
          <p:cNvSpPr txBox="1"/>
          <p:nvPr/>
        </p:nvSpPr>
        <p:spPr>
          <a:xfrm>
            <a:off x="5889646" y="5399936"/>
            <a:ext cx="1904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aimant a insérer sous le papier blanc en étant en phase avec le premier 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55B24FF-775B-4788-BE88-2DBA71D8EE9F}"/>
              </a:ext>
            </a:extLst>
          </p:cNvPr>
          <p:cNvCxnSpPr>
            <a:cxnSpLocks/>
            <a:stCxn id="37" idx="2"/>
          </p:cNvCxnSpPr>
          <p:nvPr/>
        </p:nvCxnSpPr>
        <p:spPr>
          <a:xfrm flipV="1">
            <a:off x="6842120" y="5289834"/>
            <a:ext cx="2674742" cy="1449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73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289</Words>
  <Application>Microsoft Office PowerPoint</Application>
  <PresentationFormat>Grand écran</PresentationFormat>
  <Paragraphs>41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Lanceraux</dc:creator>
  <cp:lastModifiedBy>Julien Lanceraux</cp:lastModifiedBy>
  <cp:revision>9</cp:revision>
  <dcterms:created xsi:type="dcterms:W3CDTF">2020-03-30T08:49:25Z</dcterms:created>
  <dcterms:modified xsi:type="dcterms:W3CDTF">2020-03-30T14:14:45Z</dcterms:modified>
</cp:coreProperties>
</file>