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0CE0D1-166A-4EE2-B69B-9C8B3B084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F35B5E-1818-4682-8467-C349375E6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D2B9FD-C228-4E74-959C-AA001A11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C6BCEC-0DC0-411A-9CC5-625CA823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23188A-EF4A-4DB0-9300-1C10D95F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67B035-241F-4C95-AC56-17D7B57C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94D979-3E85-4872-AEB5-4BC3AB542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5091C-E613-4AA0-B1A4-9A621BA8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F2BE80-98EF-4059-B416-AFCCE422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BA3451-1FC3-4E2D-9FAD-4C8BCBB4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46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A66388-30A3-42A4-AE8E-2A0CC8E78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628005-B234-4F97-93A8-8018ABAD3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81B93-47C6-41BC-B361-5F29B955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AF7F56-05F3-40BF-A2AA-41B670F0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7D4283-D16D-49BF-8141-EE93016F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97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DA486-A14C-4ED0-A47A-4C045225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E3A8A8-92B1-44B6-AED1-C9FEF76D8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BEF77-A778-4134-85D8-75C5DA6E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4C4207-CCEA-45FD-B0EC-BE7042B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8C4C5A-BA87-4EBA-AFDD-BD666378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73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A309D9-67D6-47DE-A25A-AEC3A9DD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2952B6-0864-465E-98A6-B562F2183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EB6BAF-AEA6-4D5A-AFDD-EF861C9CE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DBEEE7-30CD-4DEC-9D37-BB5D4B6F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0676E7-4F34-4A1C-9DFA-0502C3B5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78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F013BE-D9E6-454C-99D7-749C4026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E43278-BB86-44BE-953E-75C98CA80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1525E5-6D54-4C61-BCC9-9F44566A6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65BEF8-CB20-4251-865B-F1ED4D79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2A8611-1509-4AB4-BBA4-9E9489A95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4ECA84-7E06-41A9-9740-79651DF3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71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683C1-C2D9-48CD-B96F-989FCD03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CCF437-DC27-41C7-9587-86F83C0E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6D847B-DC8F-46A7-9F46-FAC31BBDB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3C2CAC-402F-4E1B-9223-1CBC8CFAF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720C82-42C5-40B7-A340-1AAE5354A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DDC43C-44C9-4227-924D-DDC652F0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5BA0F7-F483-45E4-8E4C-175E6AB9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B5B77E-84F3-47E4-A635-E0728E77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18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66A64-3994-4149-8A8A-40A50EEF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CCAAFF4-C966-44FD-9560-44A5D411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89CF59-D083-48C7-AC97-C2E8B857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08E598-CDF4-4AFB-B869-17A94181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15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661572-42A6-4B54-A2C4-038A6D9E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679FFB-55BC-41D3-83A9-62A6CEF70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4EAA15-CA11-48F9-B017-C6B16ECA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46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268FC-9C12-4C6A-A924-7AF4F6FF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F68778-10BF-438E-82C1-87B005649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D08ABA-C4DF-4618-A722-843F8D959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A8D854-A76D-4DCC-B537-45F4AAB0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D81049-CBF7-41A8-9E38-CB7C7B04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4B4F91-7DAB-48D9-A923-F8556955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16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FC1AC-723C-4F25-BDD0-883ABE73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A55BBA5-E8C1-420E-B630-572A63D54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142F74-BD37-4DD5-A4CB-8EA085E8E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E73017-30E0-4F9D-BE2B-EEB8FAA0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E08202-DEA3-4D03-8D4F-39DDACF9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177F93-2867-4BB8-B5F0-71ACBA9F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25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F6DE49-86A8-47D6-B99C-BB6D5DE50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3A1AB4-1B83-47C2-8E72-C50AC4567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A9794B-CF58-481E-A222-3E25B2E9F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C3DD-C311-437D-A3F4-21A8F7A2A0A2}" type="datetimeFigureOut">
              <a:rPr lang="fr-FR" smtClean="0"/>
              <a:t>08/04/2020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0F6AE7-3662-4D5B-A669-3BCCFD776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3675D9-B04F-43D9-8401-C787E5D4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A9530-AAED-427B-8023-00042B25E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9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9645A243-BCF2-4BAF-B6DC-D592C30A3F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r="8253" b="-2"/>
          <a:stretch/>
        </p:blipFill>
        <p:spPr>
          <a:xfrm>
            <a:off x="91460" y="3331598"/>
            <a:ext cx="4062932" cy="3439604"/>
          </a:xfrm>
          <a:prstGeom prst="rect">
            <a:avLst/>
          </a:prstGeom>
        </p:spPr>
      </p:pic>
      <p:pic>
        <p:nvPicPr>
          <p:cNvPr id="7" name="Image 6" descr="Une image contenant fleur&#10;&#10;Description générée automatiquement">
            <a:extLst>
              <a:ext uri="{FF2B5EF4-FFF2-40B4-BE49-F238E27FC236}">
                <a16:creationId xmlns:a16="http://schemas.microsoft.com/office/drawing/2014/main" id="{61EC1EDA-6B58-48B5-B13C-7403056298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82" r="5" b="4464"/>
          <a:stretch/>
        </p:blipFill>
        <p:spPr>
          <a:xfrm>
            <a:off x="91461" y="86799"/>
            <a:ext cx="1435190" cy="121500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269FC4C-2A41-42CF-A95C-CB79D58CBB0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3" r="9065"/>
          <a:stretch/>
        </p:blipFill>
        <p:spPr>
          <a:xfrm>
            <a:off x="4094479" y="10"/>
            <a:ext cx="4014047" cy="685799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D6C0911-10A8-4D4A-8B6B-F958B403D1E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5" r="29288" b="-2"/>
          <a:stretch/>
        </p:blipFill>
        <p:spPr>
          <a:xfrm>
            <a:off x="5854433" y="4962207"/>
            <a:ext cx="2243065" cy="1895783"/>
          </a:xfrm>
          <a:prstGeom prst="rect">
            <a:avLst/>
          </a:prstGeom>
        </p:spPr>
      </p:pic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362D08B6-A802-4CAE-9DBB-7240026A61B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9" r="-2" b="7598"/>
          <a:stretch/>
        </p:blipFill>
        <p:spPr>
          <a:xfrm>
            <a:off x="1769780" y="72845"/>
            <a:ext cx="1876468" cy="1592959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C32B51B9-3D3E-41DF-B298-7A9E187020DB}"/>
              </a:ext>
            </a:extLst>
          </p:cNvPr>
          <p:cNvSpPr txBox="1"/>
          <p:nvPr/>
        </p:nvSpPr>
        <p:spPr>
          <a:xfrm>
            <a:off x="9386837" y="196645"/>
            <a:ext cx="2713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Mini album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B53FCA4-83B9-42D7-990F-D2EB69B4D43C}"/>
              </a:ext>
            </a:extLst>
          </p:cNvPr>
          <p:cNvSpPr txBox="1"/>
          <p:nvPr/>
        </p:nvSpPr>
        <p:spPr>
          <a:xfrm>
            <a:off x="9494991" y="694303"/>
            <a:ext cx="2497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Souvenirs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6DE5226-FCFF-434B-BCE6-3F9286E387F3}"/>
              </a:ext>
            </a:extLst>
          </p:cNvPr>
          <p:cNvSpPr txBox="1"/>
          <p:nvPr/>
        </p:nvSpPr>
        <p:spPr>
          <a:xfrm>
            <a:off x="8208139" y="1162298"/>
            <a:ext cx="390340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Il vous faudra  : </a:t>
            </a:r>
          </a:p>
          <a:p>
            <a:r>
              <a:rPr lang="fr-FR" sz="1600" dirty="0"/>
              <a:t>1 des dies rectangulaire, carré ou autre + des tampons texte ou motifs </a:t>
            </a:r>
          </a:p>
          <a:p>
            <a:r>
              <a:rPr lang="fr-FR" sz="1600" dirty="0"/>
              <a:t>1 papier brune dune de 21 x 14,5 cm</a:t>
            </a:r>
          </a:p>
          <a:p>
            <a:r>
              <a:rPr lang="fr-FR" sz="1600" dirty="0"/>
              <a:t>1 papier brune dune de 10 x 14,5 cm</a:t>
            </a:r>
          </a:p>
          <a:p>
            <a:r>
              <a:rPr lang="fr-FR" sz="1600" dirty="0"/>
              <a:t>2 papiers brune dune de 19,5 x 14,5 cm</a:t>
            </a:r>
          </a:p>
          <a:p>
            <a:r>
              <a:rPr lang="fr-FR" sz="1600" dirty="0"/>
              <a:t>1 papier brune dune de 14 x 8,4 cm gaufré  </a:t>
            </a:r>
          </a:p>
          <a:p>
            <a:r>
              <a:rPr lang="fr-FR" sz="1600" dirty="0"/>
              <a:t>2 papiers noirs de 9,4 x 14,5 cm</a:t>
            </a:r>
          </a:p>
          <a:p>
            <a:r>
              <a:rPr lang="fr-FR" sz="1600" dirty="0"/>
              <a:t>1 papier noir de 8,5 x 13,5 cm gaufré </a:t>
            </a:r>
          </a:p>
          <a:p>
            <a:r>
              <a:rPr lang="fr-FR" sz="1600" dirty="0"/>
              <a:t>1 papier noir de 1,8 x 14,3 cm gaufré </a:t>
            </a:r>
          </a:p>
          <a:p>
            <a:r>
              <a:rPr lang="fr-FR" sz="1600" dirty="0"/>
              <a:t>1papier noir de 14,5 x 2 cm</a:t>
            </a:r>
          </a:p>
          <a:p>
            <a:r>
              <a:rPr lang="fr-FR" sz="1600" dirty="0"/>
              <a:t>1 découpe  noir rectangle de 5,5 x 9 cm </a:t>
            </a:r>
          </a:p>
          <a:p>
            <a:r>
              <a:rPr lang="fr-FR" sz="1600" dirty="0"/>
              <a:t>3 noir de 9 x 14 cm</a:t>
            </a:r>
          </a:p>
          <a:p>
            <a:r>
              <a:rPr lang="fr-FR" sz="1600" dirty="0"/>
              <a:t>1 papier piscine party de 8 x 4,5 cm</a:t>
            </a:r>
          </a:p>
          <a:p>
            <a:r>
              <a:rPr lang="fr-FR" sz="1600" dirty="0"/>
              <a:t>1 papier piscine party de 12 x 6,5 cm tamponné</a:t>
            </a:r>
          </a:p>
          <a:p>
            <a:r>
              <a:rPr lang="fr-FR" sz="1600" dirty="0"/>
              <a:t>2 rectangle de 3 x 4,5 cm brune dune tamponné </a:t>
            </a:r>
          </a:p>
          <a:p>
            <a:r>
              <a:rPr lang="fr-FR" sz="1600" dirty="0"/>
              <a:t>Des feuillages piscine party ou autre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40B28F-47C6-407A-85AB-44CDD5996CE8}"/>
              </a:ext>
            </a:extLst>
          </p:cNvPr>
          <p:cNvSpPr/>
          <p:nvPr/>
        </p:nvSpPr>
        <p:spPr>
          <a:xfrm>
            <a:off x="180068" y="1665804"/>
            <a:ext cx="3535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Rdv le 09/04/2020 à 20h </a:t>
            </a:r>
          </a:p>
          <a:p>
            <a:r>
              <a:rPr lang="fr-FR" dirty="0"/>
              <a:t>Page </a:t>
            </a:r>
            <a:r>
              <a:rPr lang="fr-FR" dirty="0" err="1"/>
              <a:t>facebook</a:t>
            </a:r>
            <a:r>
              <a:rPr lang="fr-FR" dirty="0"/>
              <a:t> </a:t>
            </a:r>
            <a:r>
              <a:rPr lang="fr-FR" dirty="0" err="1"/>
              <a:t>Scrap’Anet</a:t>
            </a:r>
            <a:r>
              <a:rPr lang="fr-FR" dirty="0"/>
              <a:t> pour créer ensemble un mini album au format traditionnel pendant ce moment de confinement !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8ACDEFEB-1D2F-4CDC-BE28-5EF6DCE25490}"/>
              </a:ext>
            </a:extLst>
          </p:cNvPr>
          <p:cNvSpPr txBox="1"/>
          <p:nvPr/>
        </p:nvSpPr>
        <p:spPr>
          <a:xfrm>
            <a:off x="8556757" y="6163697"/>
            <a:ext cx="3435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De la bonne humeur et des rires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44802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173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Lanceraux</dc:creator>
  <cp:lastModifiedBy>Julien Lanceraux</cp:lastModifiedBy>
  <cp:revision>3</cp:revision>
  <dcterms:created xsi:type="dcterms:W3CDTF">2020-04-08T18:53:15Z</dcterms:created>
  <dcterms:modified xsi:type="dcterms:W3CDTF">2020-04-08T19:10:31Z</dcterms:modified>
</cp:coreProperties>
</file>