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-23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B6B5ABC-C536-49B7-BFD6-95CCD2454D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8C2697A-160C-4BBD-AA67-7BC6E3C917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7A2A441-4DC2-44E0-A4D6-F59C07124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37A2A-4AF0-431D-9FA9-035E0BA892FE}" type="datetimeFigureOut">
              <a:rPr lang="fr-FR" smtClean="0"/>
              <a:t>15/04/2020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E002CBE-D934-4234-BA03-B1F6BAAF5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05F0AD6-F6BA-4DD5-9E05-B828D734D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0413B-3589-4977-8680-B0BE695382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2215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D81C4A6-B322-4660-B6D3-98721BB52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A216A3C-5546-483F-AEB7-835EAA789F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1D8389E-B2EE-447E-B3FD-9D0E73C126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37A2A-4AF0-431D-9FA9-035E0BA892FE}" type="datetimeFigureOut">
              <a:rPr lang="fr-FR" smtClean="0"/>
              <a:t>15/04/2020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6909BB7-44C1-4A44-A54C-83302F7A0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C684D78-6825-4DB1-A103-770E17632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0413B-3589-4977-8680-B0BE695382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4941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1AB23E06-A89F-4955-8B0A-3531451B8E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C9964FA-0F56-46E3-9420-626D8A85CF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BA7B64B-4C8D-4C70-AA53-B9EA92673E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37A2A-4AF0-431D-9FA9-035E0BA892FE}" type="datetimeFigureOut">
              <a:rPr lang="fr-FR" smtClean="0"/>
              <a:t>15/04/2020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E2CBD87-BEBA-4DC3-9196-1ADB7CE9D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8AC6410-8800-4661-A50E-152A25DF2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0413B-3589-4977-8680-B0BE695382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3639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4882C6F-5F6D-4508-8AD5-EFF6BCEE48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E1CAD61-B364-4C6F-830E-61CB20E315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30F9125-9399-4AF6-B6D5-DE71C06A2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37A2A-4AF0-431D-9FA9-035E0BA892FE}" type="datetimeFigureOut">
              <a:rPr lang="fr-FR" smtClean="0"/>
              <a:t>15/04/2020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577F640-96EC-4597-B738-9D7A60B98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0D8162A-700D-4B63-9564-8BD0C0A6B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0413B-3589-4977-8680-B0BE695382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8669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1C3AB55-95D3-45FD-8A66-C5F3C49376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6065924-1CD1-46AF-9CC9-F1B6E403E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B4F39D7-3249-44AA-9723-6E5DF43377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37A2A-4AF0-431D-9FA9-035E0BA892FE}" type="datetimeFigureOut">
              <a:rPr lang="fr-FR" smtClean="0"/>
              <a:t>15/04/2020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8475408-9CD9-4025-BD43-D559B1709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2D7E543-2BB3-46C9-9060-D67FE5BEED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0413B-3589-4977-8680-B0BE695382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3470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68C7D62-4D2B-4A79-93A8-79A475C059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C68067B-3E21-42EF-97A2-AE624094BB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ED18F86-6B9E-4D7F-9D23-7192436120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21E7EF5-8793-417A-B5B2-59FE48809C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37A2A-4AF0-431D-9FA9-035E0BA892FE}" type="datetimeFigureOut">
              <a:rPr lang="fr-FR" smtClean="0"/>
              <a:t>15/04/2020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A29F7D8-03AC-4528-A603-5E6BB118B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E925C55-2F5C-4F37-86E8-D019CF819A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0413B-3589-4977-8680-B0BE695382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3935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147F2D3-03C0-4E39-B6FA-69C7EF656D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078F201-6773-4B77-A1F9-22EAF49F5B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26D56B4-E8ED-45DA-B5C1-D8B4EC6639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A74D7CB-DFE1-49E6-82C2-CF3F081C0E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52F7CD3-5698-491E-8515-554FD9591F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AE24061-1AA7-4C47-9E68-BF29521D8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37A2A-4AF0-431D-9FA9-035E0BA892FE}" type="datetimeFigureOut">
              <a:rPr lang="fr-FR" smtClean="0"/>
              <a:t>15/04/2020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FF57BD9D-A096-43B5-BC5E-994F8749B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CED03C15-BB74-4CC0-981F-32B21E2CC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0413B-3589-4977-8680-B0BE695382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8410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7B56887-632E-4D25-9D95-0DC9BFAFF8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2FCBAFB-03DF-4A73-A1B2-4000EC0902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37A2A-4AF0-431D-9FA9-035E0BA892FE}" type="datetimeFigureOut">
              <a:rPr lang="fr-FR" smtClean="0"/>
              <a:t>15/04/2020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5AAB35A-0F18-43F0-8048-B7E96FC60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C96F626-82FB-4808-B929-129D2EC89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0413B-3589-4977-8680-B0BE695382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0516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DD309BC1-7306-4643-A5E7-76D0562A7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37A2A-4AF0-431D-9FA9-035E0BA892FE}" type="datetimeFigureOut">
              <a:rPr lang="fr-FR" smtClean="0"/>
              <a:t>15/04/2020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314E9F6-EC82-4A67-B581-879C4F6AD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B664BB5-43E3-4AB7-AE62-C49FC5C44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0413B-3589-4977-8680-B0BE695382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2127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D31D600-DD4F-4A13-8169-3A3EBB9DAD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286D0B1-E15C-4581-B86B-E1A774239D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4D1878D-E806-4CE8-8F68-CA67DB84B3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9FB017E-1603-4714-BA7D-051D63ED99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37A2A-4AF0-431D-9FA9-035E0BA892FE}" type="datetimeFigureOut">
              <a:rPr lang="fr-FR" smtClean="0"/>
              <a:t>15/04/2020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338BA69-797B-48CA-B186-51B525EF6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CD6AB6D-0C70-4415-81D1-EB3450BA4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0413B-3589-4977-8680-B0BE695382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3316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8685328-B3B6-4FB2-8D54-4987C50E9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58E9C086-EE06-48EF-BD0B-471FBEB636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C5F4898-4BB0-4D8C-87E0-25B4B10062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3735792-CC97-4D36-A6F2-DC8B82CA4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37A2A-4AF0-431D-9FA9-035E0BA892FE}" type="datetimeFigureOut">
              <a:rPr lang="fr-FR" smtClean="0"/>
              <a:t>15/04/2020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7140E2F-ADE8-4941-89C0-4C6895FB3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2ACD271-F95E-4E61-89BB-6A012B599B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0413B-3589-4977-8680-B0BE695382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187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69286684-A72D-4BB8-9E08-07E15653DA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8228E65-2B3C-4194-95FA-9F016C2B90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E8EBF95-C01A-496B-B527-3C14345D5D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537A2A-4AF0-431D-9FA9-035E0BA892FE}" type="datetimeFigureOut">
              <a:rPr lang="fr-FR" smtClean="0"/>
              <a:t>15/04/2020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0BFD6F7-9B00-4DA3-A424-6E289D0B24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79C1DF7-787F-4CA1-8CFD-66D4032693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0413B-3589-4977-8680-B0BE695382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1357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Une image contenant boîte&#10;&#10;Description générée automatiquement">
            <a:extLst>
              <a:ext uri="{FF2B5EF4-FFF2-40B4-BE49-F238E27FC236}">
                <a16:creationId xmlns:a16="http://schemas.microsoft.com/office/drawing/2014/main" id="{F5E9FCDB-8F10-4519-8862-005396BFE5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628343" y="1011802"/>
            <a:ext cx="6540913" cy="4905684"/>
          </a:xfrm>
          <a:prstGeom prst="rect">
            <a:avLst/>
          </a:prstGeom>
        </p:spPr>
      </p:pic>
      <p:pic>
        <p:nvPicPr>
          <p:cNvPr id="9" name="Image 8" descr="Une image contenant dessin&#10;&#10;Description générée automatiquement">
            <a:extLst>
              <a:ext uri="{FF2B5EF4-FFF2-40B4-BE49-F238E27FC236}">
                <a16:creationId xmlns:a16="http://schemas.microsoft.com/office/drawing/2014/main" id="{69B82ACA-DAC2-49AA-A568-4787FD904EC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2774" y="207895"/>
            <a:ext cx="2353966" cy="2353966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88001871-0A28-4CAB-8A00-4F939F5BB8F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7124" y="5270657"/>
            <a:ext cx="2796722" cy="1587970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BC3D80AD-4F4D-4A1F-A3F0-2F869C6A98F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9908" y="2823093"/>
            <a:ext cx="2914650" cy="3886200"/>
          </a:xfrm>
          <a:prstGeom prst="rect">
            <a:avLst/>
          </a:prstGeom>
        </p:spPr>
      </p:pic>
      <p:sp>
        <p:nvSpPr>
          <p:cNvPr id="14" name="ZoneTexte 13">
            <a:extLst>
              <a:ext uri="{FF2B5EF4-FFF2-40B4-BE49-F238E27FC236}">
                <a16:creationId xmlns:a16="http://schemas.microsoft.com/office/drawing/2014/main" id="{0E6CDD7D-ADF2-4A43-A33F-A090F986F1C2}"/>
              </a:ext>
            </a:extLst>
          </p:cNvPr>
          <p:cNvSpPr txBox="1"/>
          <p:nvPr/>
        </p:nvSpPr>
        <p:spPr>
          <a:xfrm>
            <a:off x="8017205" y="298309"/>
            <a:ext cx="110047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Rendez -vous jeudi 16 avril  2020 à 14 h 00 </a:t>
            </a:r>
          </a:p>
          <a:p>
            <a:r>
              <a:rPr lang="fr-FR" dirty="0"/>
              <a:t> sur ma page </a:t>
            </a:r>
            <a:r>
              <a:rPr lang="fr-FR" dirty="0" err="1"/>
              <a:t>facebook</a:t>
            </a:r>
            <a:r>
              <a:rPr lang="fr-FR" dirty="0"/>
              <a:t>  </a:t>
            </a:r>
            <a:r>
              <a:rPr lang="fr-FR" dirty="0" err="1"/>
              <a:t>Scrap’Anet</a:t>
            </a:r>
            <a:r>
              <a:rPr lang="fr-FR" dirty="0"/>
              <a:t> </a:t>
            </a:r>
          </a:p>
          <a:p>
            <a:r>
              <a:rPr lang="fr-FR" dirty="0"/>
              <a:t>Album dépliant « douceur »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7F3E5CB2-3373-403C-A6B3-5DE8AC31EC1A}"/>
              </a:ext>
            </a:extLst>
          </p:cNvPr>
          <p:cNvSpPr txBox="1"/>
          <p:nvPr/>
        </p:nvSpPr>
        <p:spPr>
          <a:xfrm>
            <a:off x="8204558" y="2300629"/>
            <a:ext cx="4052233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1 papier Parme A4 (  29,7 x 21 cm ) </a:t>
            </a:r>
          </a:p>
          <a:p>
            <a:r>
              <a:rPr lang="fr-FR" dirty="0"/>
              <a:t>2 papiers Parme de 29,7 x 10 cm</a:t>
            </a:r>
          </a:p>
          <a:p>
            <a:r>
              <a:rPr lang="fr-FR" dirty="0"/>
              <a:t>4 aimants ou de la ficelle </a:t>
            </a:r>
          </a:p>
          <a:p>
            <a:r>
              <a:rPr lang="fr-FR" dirty="0"/>
              <a:t>1 ruban environ 50 cm</a:t>
            </a:r>
          </a:p>
          <a:p>
            <a:r>
              <a:rPr lang="fr-FR" dirty="0"/>
              <a:t>2 papiers noirs de 9,5 x 9,4 cm</a:t>
            </a:r>
          </a:p>
          <a:p>
            <a:r>
              <a:rPr lang="fr-FR" dirty="0"/>
              <a:t>2 papiers blancs tamponnés de 9 x 8,9 cm </a:t>
            </a:r>
          </a:p>
          <a:p>
            <a:r>
              <a:rPr lang="fr-FR" dirty="0"/>
              <a:t>1 papier noir de 9 x 20,5 cm</a:t>
            </a:r>
          </a:p>
          <a:p>
            <a:r>
              <a:rPr lang="fr-FR" dirty="0"/>
              <a:t>1 papier blanc tamponné de 8,5 x 20 cm</a:t>
            </a:r>
          </a:p>
          <a:p>
            <a:r>
              <a:rPr lang="fr-FR" dirty="0"/>
              <a:t>Quelques découpes</a:t>
            </a:r>
          </a:p>
          <a:p>
            <a:r>
              <a:rPr lang="fr-FR" dirty="0"/>
              <a:t>Tampons</a:t>
            </a: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760445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88</Words>
  <Application>Microsoft Office PowerPoint</Application>
  <PresentationFormat>Grand écran</PresentationFormat>
  <Paragraphs>13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Julien Lanceraux</dc:creator>
  <cp:lastModifiedBy>Julien Lanceraux</cp:lastModifiedBy>
  <cp:revision>2</cp:revision>
  <dcterms:created xsi:type="dcterms:W3CDTF">2020-04-15T16:56:59Z</dcterms:created>
  <dcterms:modified xsi:type="dcterms:W3CDTF">2020-04-15T17:14:38Z</dcterms:modified>
</cp:coreProperties>
</file>