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7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16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46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48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41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90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17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531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19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56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410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B1805-0228-47CB-BCA8-57B2E10C007A}" type="datetimeFigureOut">
              <a:rPr lang="fr-FR" smtClean="0"/>
              <a:t>22/12/2018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4EFAA-53A0-4308-A18C-A6A83C1BD4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02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1" y="100827"/>
            <a:ext cx="1892108" cy="1328552"/>
          </a:xfrm>
          <a:prstGeom prst="rect">
            <a:avLst/>
          </a:prstGeom>
        </p:spPr>
      </p:pic>
      <p:pic>
        <p:nvPicPr>
          <p:cNvPr id="1026" name="Picture 2" descr="C:\Users\nadia\Desktop\chartres projets\Photos\48406149_362438124490298_6596261621314617344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9" y="2204864"/>
            <a:ext cx="3942383" cy="394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adia\Desktop\chartres projets\Photos\48403340_1379750735508630_9192897513017835520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007" y="2341814"/>
            <a:ext cx="3668481" cy="366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699792" y="260649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Les ateliers </a:t>
            </a:r>
            <a:r>
              <a:rPr lang="fr-FR" dirty="0" err="1" smtClean="0"/>
              <a:t>Stampin’Up</a:t>
            </a:r>
            <a:r>
              <a:rPr lang="fr-FR" dirty="0" smtClean="0"/>
              <a:t>! Proposés par Nadia le 11/12/13 au salon des loisirs créatifs à Chartres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93713" y="6356336"/>
            <a:ext cx="3433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Tous les jours de 10h30 à 12h00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57669" y="1801359"/>
            <a:ext cx="365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Mini album « Petite douceur »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374551" y="6343829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11 et 13 de 15h à15h45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148064" y="1801359"/>
            <a:ext cx="3233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Boîte carte « petite attention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31108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ismael-illisite@outlook.fr</dc:creator>
  <cp:lastModifiedBy>ismael-illisite@outlook.fr</cp:lastModifiedBy>
  <cp:revision>2</cp:revision>
  <dcterms:created xsi:type="dcterms:W3CDTF">2018-12-22T17:17:37Z</dcterms:created>
  <dcterms:modified xsi:type="dcterms:W3CDTF">2018-12-22T17:36:27Z</dcterms:modified>
</cp:coreProperties>
</file>