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B02A-918A-45C4-84C3-B07BFAD611DA}" type="datetimeFigureOut">
              <a:rPr lang="fr-FR" smtClean="0"/>
              <a:t>15/12/2019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BAF0-7D98-4A6F-9EF6-5EA86593BB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5622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B02A-918A-45C4-84C3-B07BFAD611DA}" type="datetimeFigureOut">
              <a:rPr lang="fr-FR" smtClean="0"/>
              <a:t>15/12/2019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BAF0-7D98-4A6F-9EF6-5EA86593BB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5710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B02A-918A-45C4-84C3-B07BFAD611DA}" type="datetimeFigureOut">
              <a:rPr lang="fr-FR" smtClean="0"/>
              <a:t>15/12/2019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BAF0-7D98-4A6F-9EF6-5EA86593BB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148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B02A-918A-45C4-84C3-B07BFAD611DA}" type="datetimeFigureOut">
              <a:rPr lang="fr-FR" smtClean="0"/>
              <a:t>15/12/2019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BAF0-7D98-4A6F-9EF6-5EA86593BB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78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B02A-918A-45C4-84C3-B07BFAD611DA}" type="datetimeFigureOut">
              <a:rPr lang="fr-FR" smtClean="0"/>
              <a:t>15/12/2019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BAF0-7D98-4A6F-9EF6-5EA86593BB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422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B02A-918A-45C4-84C3-B07BFAD611DA}" type="datetimeFigureOut">
              <a:rPr lang="fr-FR" smtClean="0"/>
              <a:t>15/12/2019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BAF0-7D98-4A6F-9EF6-5EA86593BB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403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B02A-918A-45C4-84C3-B07BFAD611DA}" type="datetimeFigureOut">
              <a:rPr lang="fr-FR" smtClean="0"/>
              <a:t>15/12/2019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BAF0-7D98-4A6F-9EF6-5EA86593BB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1048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B02A-918A-45C4-84C3-B07BFAD611DA}" type="datetimeFigureOut">
              <a:rPr lang="fr-FR" smtClean="0"/>
              <a:t>15/12/2019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BAF0-7D98-4A6F-9EF6-5EA86593BB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739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B02A-918A-45C4-84C3-B07BFAD611DA}" type="datetimeFigureOut">
              <a:rPr lang="fr-FR" smtClean="0"/>
              <a:t>15/12/2019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BAF0-7D98-4A6F-9EF6-5EA86593BB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594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B02A-918A-45C4-84C3-B07BFAD611DA}" type="datetimeFigureOut">
              <a:rPr lang="fr-FR" smtClean="0"/>
              <a:t>15/12/2019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BAF0-7D98-4A6F-9EF6-5EA86593BB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23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B02A-918A-45C4-84C3-B07BFAD611DA}" type="datetimeFigureOut">
              <a:rPr lang="fr-FR" smtClean="0"/>
              <a:t>15/12/2019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BAF0-7D98-4A6F-9EF6-5EA86593BB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5520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6B02A-918A-45C4-84C3-B07BFAD611DA}" type="datetimeFigureOut">
              <a:rPr lang="fr-FR" smtClean="0"/>
              <a:t>15/12/2019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1BAF0-7D98-4A6F-9EF6-5EA86593BB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542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hyperlink" Target="mailto:nadia@desir2scrap.fr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979" y="1932801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R ESSENCE" panose="02000000000000000000" pitchFamily="2" charset="0"/>
              </a:rPr>
              <a:t>Etui à Rince doigts </a:t>
            </a:r>
            <a:endParaRPr lang="fr-FR" sz="2000" dirty="0">
              <a:latin typeface="AR ESSENCE" panose="02000000000000000000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3" y="134603"/>
            <a:ext cx="1440160" cy="101121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6" y="4437112"/>
            <a:ext cx="1626568" cy="92356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90125" y="5944603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Desir2scrap par Nadia </a:t>
            </a:r>
          </a:p>
          <a:p>
            <a:r>
              <a:rPr lang="fr-FR" sz="1200" dirty="0" smtClean="0">
                <a:hlinkClick r:id="rId4"/>
              </a:rPr>
              <a:t>nadia@desir2scrap.fr</a:t>
            </a:r>
            <a:endParaRPr lang="fr-FR" sz="1200" dirty="0" smtClean="0"/>
          </a:p>
          <a:p>
            <a:r>
              <a:rPr lang="fr-FR" sz="1200" dirty="0" smtClean="0"/>
              <a:t>www.desir2scrap.fr</a:t>
            </a:r>
          </a:p>
          <a:p>
            <a:r>
              <a:rPr lang="fr-FR" sz="1200" dirty="0" smtClean="0"/>
              <a:t>06 63 84 22 63 </a:t>
            </a:r>
            <a:endParaRPr lang="fr-FR" sz="1200" dirty="0"/>
          </a:p>
        </p:txBody>
      </p:sp>
      <p:sp>
        <p:nvSpPr>
          <p:cNvPr id="8" name="ZoneTexte 7"/>
          <p:cNvSpPr txBox="1"/>
          <p:nvPr/>
        </p:nvSpPr>
        <p:spPr>
          <a:xfrm>
            <a:off x="6856" y="5482938"/>
            <a:ext cx="619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Démonstratrice indépendante</a:t>
            </a:r>
          </a:p>
          <a:p>
            <a:r>
              <a:rPr lang="fr-FR" sz="1200" dirty="0" smtClean="0"/>
              <a:t>           </a:t>
            </a:r>
            <a:r>
              <a:rPr lang="fr-FR" sz="1200" dirty="0" err="1" smtClean="0"/>
              <a:t>Stampin’Up</a:t>
            </a:r>
            <a:r>
              <a:rPr lang="fr-FR" sz="1200" dirty="0" smtClean="0"/>
              <a:t>!</a:t>
            </a:r>
            <a:endParaRPr lang="fr-FR" sz="1200" dirty="0"/>
          </a:p>
        </p:txBody>
      </p:sp>
      <p:sp>
        <p:nvSpPr>
          <p:cNvPr id="9" name="ZoneTexte 8"/>
          <p:cNvSpPr txBox="1"/>
          <p:nvPr/>
        </p:nvSpPr>
        <p:spPr>
          <a:xfrm>
            <a:off x="181107" y="141277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Tutoriel 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07" y="2636912"/>
            <a:ext cx="2014627" cy="151097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358965" y="169806"/>
            <a:ext cx="43924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AR BLANCA" panose="02000000000000000000" pitchFamily="2" charset="0"/>
              </a:rPr>
              <a:t>1Etape  : </a:t>
            </a:r>
          </a:p>
          <a:p>
            <a:endParaRPr lang="fr-FR" sz="1600" dirty="0" smtClean="0"/>
          </a:p>
          <a:p>
            <a:r>
              <a:rPr lang="fr-FR" sz="1600" dirty="0" smtClean="0"/>
              <a:t>1 Base de papier de 14,5x 10,5 cm ici du Murmure blanc suivre le </a:t>
            </a:r>
            <a:r>
              <a:rPr lang="fr-FR" sz="1600" dirty="0" err="1" smtClean="0"/>
              <a:t>shéma</a:t>
            </a:r>
            <a:r>
              <a:rPr lang="fr-FR" sz="1600" dirty="0"/>
              <a:t> </a:t>
            </a:r>
            <a:r>
              <a:rPr lang="fr-FR" sz="1600" dirty="0" smtClean="0"/>
              <a:t>et les photos .</a:t>
            </a:r>
          </a:p>
          <a:p>
            <a:endParaRPr lang="fr-FR" sz="1600" dirty="0" smtClean="0"/>
          </a:p>
          <a:p>
            <a:endParaRPr lang="fr-FR" sz="1200" dirty="0"/>
          </a:p>
        </p:txBody>
      </p:sp>
      <p:grpSp>
        <p:nvGrpSpPr>
          <p:cNvPr id="21" name="Groupe 20"/>
          <p:cNvGrpSpPr/>
          <p:nvPr/>
        </p:nvGrpSpPr>
        <p:grpSpPr>
          <a:xfrm>
            <a:off x="4614919" y="1615389"/>
            <a:ext cx="2391890" cy="1435043"/>
            <a:chOff x="3407734" y="3002069"/>
            <a:chExt cx="2391890" cy="1435043"/>
          </a:xfrm>
        </p:grpSpPr>
        <p:sp>
          <p:nvSpPr>
            <p:cNvPr id="12" name="Rectangle 11"/>
            <p:cNvSpPr/>
            <p:nvPr/>
          </p:nvSpPr>
          <p:spPr>
            <a:xfrm>
              <a:off x="3419872" y="3006244"/>
              <a:ext cx="2376264" cy="14308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4" name="Connecteur droit 13"/>
            <p:cNvCxnSpPr/>
            <p:nvPr/>
          </p:nvCxnSpPr>
          <p:spPr>
            <a:xfrm flipH="1">
              <a:off x="3407734" y="3002069"/>
              <a:ext cx="1656184" cy="143086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5063918" y="3006244"/>
              <a:ext cx="0" cy="143086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5079544" y="3018546"/>
              <a:ext cx="720080" cy="24932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Imag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759" y="3761729"/>
            <a:ext cx="2018093" cy="2690790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2647039" y="341447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41113" y="4141976"/>
            <a:ext cx="2690790" cy="2018093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4843275" y="3436295"/>
            <a:ext cx="802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</a:t>
            </a:r>
            <a:endParaRPr lang="fr-FR" dirty="0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00192" y="3805627"/>
            <a:ext cx="2687208" cy="2015407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7164288" y="345219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</a:t>
            </a:r>
            <a:endParaRPr lang="fr-FR" dirty="0"/>
          </a:p>
        </p:txBody>
      </p:sp>
      <p:cxnSp>
        <p:nvCxnSpPr>
          <p:cNvPr id="31" name="Connecteur droit avec flèche 30"/>
          <p:cNvCxnSpPr/>
          <p:nvPr/>
        </p:nvCxnSpPr>
        <p:spPr>
          <a:xfrm>
            <a:off x="2926781" y="3747249"/>
            <a:ext cx="120656" cy="5395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4967545" y="3805627"/>
            <a:ext cx="55550" cy="4811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>
            <a:off x="7164288" y="3931915"/>
            <a:ext cx="1296144" cy="3548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410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2367" y="93172"/>
            <a:ext cx="1872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 ESSENCE" panose="02000000000000000000" pitchFamily="2" charset="0"/>
              </a:rPr>
              <a:t>Etape 2 </a:t>
            </a:r>
            <a:r>
              <a:rPr lang="fr-FR" dirty="0" smtClean="0"/>
              <a:t>:</a:t>
            </a:r>
          </a:p>
          <a:p>
            <a:endParaRPr lang="fr-FR" dirty="0"/>
          </a:p>
          <a:p>
            <a:r>
              <a:rPr lang="fr-FR" dirty="0" smtClean="0"/>
              <a:t>1 carré de papier Rouge </a:t>
            </a:r>
            <a:r>
              <a:rPr lang="fr-FR" dirty="0" err="1" smtClean="0"/>
              <a:t>rouge</a:t>
            </a:r>
            <a:r>
              <a:rPr lang="fr-FR" dirty="0" smtClean="0"/>
              <a:t> couper en diagonale</a:t>
            </a:r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1979712" y="775515"/>
            <a:ext cx="1152128" cy="1080120"/>
            <a:chOff x="2339752" y="188640"/>
            <a:chExt cx="1152128" cy="1080120"/>
          </a:xfrm>
        </p:grpSpPr>
        <p:sp>
          <p:nvSpPr>
            <p:cNvPr id="5" name="Rectangle 4"/>
            <p:cNvSpPr/>
            <p:nvPr/>
          </p:nvSpPr>
          <p:spPr>
            <a:xfrm>
              <a:off x="2339752" y="188640"/>
              <a:ext cx="1152128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" name="Connecteur droit 6"/>
            <p:cNvCxnSpPr/>
            <p:nvPr/>
          </p:nvCxnSpPr>
          <p:spPr>
            <a:xfrm>
              <a:off x="2339752" y="188640"/>
              <a:ext cx="1152128" cy="10801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49297" y="340353"/>
            <a:ext cx="1749262" cy="131194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43289" y="315556"/>
            <a:ext cx="1733941" cy="130045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32120" y="348130"/>
            <a:ext cx="1696710" cy="1272533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81804" y="195009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 ESSENCE" panose="02000000000000000000" pitchFamily="2" charset="0"/>
              </a:rPr>
              <a:t>Etape 3 </a:t>
            </a:r>
            <a:r>
              <a:rPr lang="fr-FR" dirty="0" smtClean="0"/>
              <a:t>:</a:t>
            </a:r>
          </a:p>
          <a:p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2326252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1 bande de papier Rouge </a:t>
            </a:r>
            <a:r>
              <a:rPr lang="fr-FR" sz="1600" dirty="0" err="1" smtClean="0"/>
              <a:t>rouge</a:t>
            </a:r>
            <a:r>
              <a:rPr lang="fr-FR" sz="1600" dirty="0" smtClean="0"/>
              <a:t> de 10 x 3,5 cm</a:t>
            </a:r>
          </a:p>
          <a:p>
            <a:r>
              <a:rPr lang="fr-FR" sz="1600" dirty="0" smtClean="0"/>
              <a:t>Un marquage à 6,5 cm comme sur l’image ensuite couper! </a:t>
            </a:r>
            <a:endParaRPr lang="fr-FR" sz="1600" dirty="0"/>
          </a:p>
        </p:txBody>
      </p:sp>
      <p:sp>
        <p:nvSpPr>
          <p:cNvPr id="18" name="ZoneTexte 17"/>
          <p:cNvSpPr txBox="1"/>
          <p:nvPr/>
        </p:nvSpPr>
        <p:spPr>
          <a:xfrm>
            <a:off x="4300892" y="2338030"/>
            <a:ext cx="111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6, cm </a:t>
            </a:r>
            <a:endParaRPr lang="fr-FR" dirty="0"/>
          </a:p>
        </p:txBody>
      </p:sp>
      <p:grpSp>
        <p:nvGrpSpPr>
          <p:cNvPr id="23" name="Groupe 22"/>
          <p:cNvGrpSpPr/>
          <p:nvPr/>
        </p:nvGrpSpPr>
        <p:grpSpPr>
          <a:xfrm>
            <a:off x="4354669" y="2711823"/>
            <a:ext cx="1805382" cy="718115"/>
            <a:chOff x="4355105" y="2352766"/>
            <a:chExt cx="1805382" cy="718115"/>
          </a:xfrm>
        </p:grpSpPr>
        <p:sp>
          <p:nvSpPr>
            <p:cNvPr id="15" name="Rectangle 14"/>
            <p:cNvSpPr/>
            <p:nvPr/>
          </p:nvSpPr>
          <p:spPr>
            <a:xfrm>
              <a:off x="4355976" y="2492896"/>
              <a:ext cx="1804511" cy="5779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7" name="Connecteur droit 16"/>
            <p:cNvCxnSpPr>
              <a:stCxn id="15" idx="0"/>
            </p:cNvCxnSpPr>
            <p:nvPr/>
          </p:nvCxnSpPr>
          <p:spPr>
            <a:xfrm>
              <a:off x="5258232" y="2492896"/>
              <a:ext cx="902255" cy="5779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>
              <a:off x="4355105" y="2352766"/>
              <a:ext cx="90225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Imag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387" y="1939093"/>
            <a:ext cx="1584176" cy="2112235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6288387" y="1979548"/>
            <a:ext cx="2008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6,5 cm</a:t>
            </a:r>
            <a:endParaRPr lang="fr-FR" dirty="0"/>
          </a:p>
        </p:txBody>
      </p:sp>
      <p:cxnSp>
        <p:nvCxnSpPr>
          <p:cNvPr id="27" name="Connecteur droit avec flèche 26"/>
          <p:cNvCxnSpPr/>
          <p:nvPr/>
        </p:nvCxnSpPr>
        <p:spPr>
          <a:xfrm>
            <a:off x="7080475" y="2348880"/>
            <a:ext cx="212073" cy="3231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708" y="4140611"/>
            <a:ext cx="2801888" cy="2101416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82414" y="4105032"/>
            <a:ext cx="2896766" cy="2172574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51839" y="4111083"/>
            <a:ext cx="2896768" cy="2172576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17239" y="3157249"/>
            <a:ext cx="3924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 BLANCA" panose="02000000000000000000" pitchFamily="2" charset="0"/>
              </a:rPr>
              <a:t>Etape 4 :</a:t>
            </a:r>
          </a:p>
          <a:p>
            <a:r>
              <a:rPr lang="fr-FR" dirty="0" smtClean="0"/>
              <a:t>Gaufrer, et décorer à votre guise!</a:t>
            </a:r>
            <a:endParaRPr lang="fr-FR" dirty="0"/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196" y="5049180"/>
            <a:ext cx="1965710" cy="111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978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97</Words>
  <Application>Microsoft Office PowerPoint</Application>
  <PresentationFormat>Affichage à l'écran (4:3)</PresentationFormat>
  <Paragraphs>24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ismael-illisite@outlook.fr</dc:creator>
  <cp:lastModifiedBy>ismael-illisite@outlook.fr</cp:lastModifiedBy>
  <cp:revision>4</cp:revision>
  <dcterms:created xsi:type="dcterms:W3CDTF">2019-12-15T11:31:02Z</dcterms:created>
  <dcterms:modified xsi:type="dcterms:W3CDTF">2019-12-15T12:08:39Z</dcterms:modified>
</cp:coreProperties>
</file>