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5B3FAFC-4C7D-48A9-9766-585530201A6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ABAD45-2E3D-4866-A748-4BCB9EA2D58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hyperlink" Target="http://www.desir2scrap.fr/" TargetMode="External"/><Relationship Id="rId4" Type="http://schemas.openxmlformats.org/officeDocument/2006/relationships/hyperlink" Target="mailto:nadia@desir2scrap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H="1" flipV="1">
            <a:off x="-169832" y="-3329226"/>
            <a:ext cx="2725608" cy="6658452"/>
          </a:xfrm>
        </p:spPr>
        <p:txBody>
          <a:bodyPr/>
          <a:lstStyle/>
          <a:p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Porte ouverte</a:t>
            </a:r>
            <a:b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 5 et 6 Janvier 2019</a:t>
            </a:r>
            <a:b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10h à 17 h</a:t>
            </a: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C:\Users\nadia\Desktop\46081234_566771557094749_288717880709611520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513" y="2666383"/>
            <a:ext cx="2134818" cy="4026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533177" y="4803527"/>
            <a:ext cx="2793243" cy="15763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615930" y="4853028"/>
            <a:ext cx="2494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Découverte du Radio Fréquence/ ultrason Panasonic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Beauty exclusivité </a:t>
            </a:r>
            <a:r>
              <a:rPr lang="fr-FR" dirty="0" smtClean="0"/>
              <a:t>européenne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368" y="188640"/>
            <a:ext cx="6171982" cy="2324415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3103370" y="2956740"/>
            <a:ext cx="3456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95000"/>
                  </a:schemeClr>
                </a:solidFill>
              </a:rPr>
              <a:t>Venez découvrir et tester par vous même</a:t>
            </a:r>
            <a:endParaRPr lang="fr-F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2501" y="18864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Panasonic Beauty</a:t>
            </a:r>
          </a:p>
          <a:p>
            <a:r>
              <a:rPr lang="fr-FR" dirty="0" smtClean="0"/>
              <a:t>«  L’institut à domicile »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31209"/>
            <a:ext cx="2448272" cy="1150688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80519" y="4480361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La parfumerie privée </a:t>
            </a:r>
            <a:r>
              <a:rPr lang="fr-FR" b="1" dirty="0" err="1" smtClean="0"/>
              <a:t>Lull</a:t>
            </a:r>
            <a:r>
              <a:rPr lang="fr-FR" b="1" dirty="0" smtClean="0"/>
              <a:t> Paris</a:t>
            </a:r>
            <a:endParaRPr lang="fr-FR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-49262" y="3789040"/>
            <a:ext cx="2707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découvrir également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909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8339"/>
            <a:ext cx="2883541" cy="288354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65" y="1633800"/>
            <a:ext cx="2439308" cy="171277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0" y="4365104"/>
            <a:ext cx="29700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u="sng" dirty="0" smtClean="0">
                <a:solidFill>
                  <a:schemeClr val="tx2"/>
                </a:solidFill>
              </a:rPr>
              <a:t>Loisirs créatifs à Anet</a:t>
            </a:r>
            <a:endParaRPr lang="fr-FR" sz="4000" u="sng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70348" y="3526888"/>
            <a:ext cx="55620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85000"/>
                  </a:schemeClr>
                </a:solidFill>
              </a:rPr>
              <a:t>Nadia </a:t>
            </a:r>
            <a:r>
              <a:rPr lang="fr-FR" sz="3200" dirty="0" err="1" smtClean="0">
                <a:solidFill>
                  <a:schemeClr val="bg1">
                    <a:lumMod val="85000"/>
                  </a:schemeClr>
                </a:solidFill>
              </a:rPr>
              <a:t>Lanceraux</a:t>
            </a:r>
            <a:endParaRPr lang="fr-FR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fr-FR" sz="3200" dirty="0" smtClean="0">
                <a:solidFill>
                  <a:schemeClr val="bg1">
                    <a:lumMod val="85000"/>
                  </a:schemeClr>
                </a:solidFill>
                <a:hlinkClick r:id="rId4"/>
              </a:rPr>
              <a:t>nadia@desir2scrap.fr</a:t>
            </a:r>
            <a:endParaRPr lang="fr-FR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fr-FR" sz="3200" dirty="0" smtClean="0">
                <a:solidFill>
                  <a:schemeClr val="bg1">
                    <a:lumMod val="85000"/>
                  </a:schemeClr>
                </a:solidFill>
                <a:hlinkClick r:id="rId5"/>
              </a:rPr>
              <a:t>www.desir2scrap.fr</a:t>
            </a:r>
            <a:endParaRPr lang="fr-FR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fr-FR" sz="3200" dirty="0" smtClean="0">
                <a:solidFill>
                  <a:schemeClr val="bg1">
                    <a:lumMod val="85000"/>
                  </a:schemeClr>
                </a:solidFill>
              </a:rPr>
              <a:t>06 63 84 22 63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91253" y="5827042"/>
            <a:ext cx="60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Entre le 4 et 6 Rue Pierre </a:t>
            </a:r>
            <a:r>
              <a:rPr lang="fr-FR" sz="2800" dirty="0" err="1" smtClean="0">
                <a:solidFill>
                  <a:schemeClr val="bg1"/>
                </a:solidFill>
              </a:rPr>
              <a:t>Lenfant</a:t>
            </a:r>
            <a:r>
              <a:rPr lang="fr-FR" sz="2800" dirty="0" smtClean="0">
                <a:solidFill>
                  <a:schemeClr val="bg1"/>
                </a:solidFill>
              </a:rPr>
              <a:t> 28260 Anet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4949" y="26064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Ainsi que </a:t>
            </a:r>
            <a:endParaRPr lang="fr-FR" sz="3600" dirty="0">
              <a:solidFill>
                <a:schemeClr val="tx2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028" y="238340"/>
            <a:ext cx="2802592" cy="280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5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55</Words>
  <Application>Microsoft Office PowerPoint</Application>
  <PresentationFormat>Affichage à l'écran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Opulent</vt:lpstr>
      <vt:lpstr>Porte ouverte le 5 et 6 Janvier 2019 de 10h à 17 h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5 et 6 Janvier 2019 de 10h à 17 h</dc:title>
  <dc:creator>ismael-illisite@outlook.fr</dc:creator>
  <cp:lastModifiedBy>ismael-illisite@outlook.fr</cp:lastModifiedBy>
  <cp:revision>8</cp:revision>
  <dcterms:created xsi:type="dcterms:W3CDTF">2018-12-30T09:33:14Z</dcterms:created>
  <dcterms:modified xsi:type="dcterms:W3CDTF">2018-12-30T10:36:42Z</dcterms:modified>
</cp:coreProperties>
</file>