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4DE43-EED4-483A-8482-1E0BDA443F30}" type="datetimeFigureOut">
              <a:rPr lang="fr-FR" smtClean="0"/>
              <a:t>29/12/2018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E118-4E58-4B66-A4EB-1F0A21922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9405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4DE43-EED4-483A-8482-1E0BDA443F30}" type="datetimeFigureOut">
              <a:rPr lang="fr-FR" smtClean="0"/>
              <a:t>29/12/2018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E118-4E58-4B66-A4EB-1F0A21922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0132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4DE43-EED4-483A-8482-1E0BDA443F30}" type="datetimeFigureOut">
              <a:rPr lang="fr-FR" smtClean="0"/>
              <a:t>29/12/2018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E118-4E58-4B66-A4EB-1F0A21922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246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4DE43-EED4-483A-8482-1E0BDA443F30}" type="datetimeFigureOut">
              <a:rPr lang="fr-FR" smtClean="0"/>
              <a:t>29/12/2018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E118-4E58-4B66-A4EB-1F0A21922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49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4DE43-EED4-483A-8482-1E0BDA443F30}" type="datetimeFigureOut">
              <a:rPr lang="fr-FR" smtClean="0"/>
              <a:t>29/12/2018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E118-4E58-4B66-A4EB-1F0A21922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333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4DE43-EED4-483A-8482-1E0BDA443F30}" type="datetimeFigureOut">
              <a:rPr lang="fr-FR" smtClean="0"/>
              <a:t>29/12/2018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E118-4E58-4B66-A4EB-1F0A21922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92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4DE43-EED4-483A-8482-1E0BDA443F30}" type="datetimeFigureOut">
              <a:rPr lang="fr-FR" smtClean="0"/>
              <a:t>29/12/2018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E118-4E58-4B66-A4EB-1F0A21922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013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4DE43-EED4-483A-8482-1E0BDA443F30}" type="datetimeFigureOut">
              <a:rPr lang="fr-FR" smtClean="0"/>
              <a:t>29/12/2018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E118-4E58-4B66-A4EB-1F0A21922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877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4DE43-EED4-483A-8482-1E0BDA443F30}" type="datetimeFigureOut">
              <a:rPr lang="fr-FR" smtClean="0"/>
              <a:t>29/12/2018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E118-4E58-4B66-A4EB-1F0A21922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84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4DE43-EED4-483A-8482-1E0BDA443F30}" type="datetimeFigureOut">
              <a:rPr lang="fr-FR" smtClean="0"/>
              <a:t>29/12/2018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E118-4E58-4B66-A4EB-1F0A21922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385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4DE43-EED4-483A-8482-1E0BDA443F30}" type="datetimeFigureOut">
              <a:rPr lang="fr-FR" smtClean="0"/>
              <a:t>29/12/2018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E118-4E58-4B66-A4EB-1F0A21922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341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4DE43-EED4-483A-8482-1E0BDA443F30}" type="datetimeFigureOut">
              <a:rPr lang="fr-FR" smtClean="0"/>
              <a:t>29/12/2018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EE118-4E58-4B66-A4EB-1F0A219223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81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67" y="3166316"/>
            <a:ext cx="3456384" cy="345638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635" y="2996952"/>
            <a:ext cx="3625748" cy="362574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13" y="432453"/>
            <a:ext cx="2170885" cy="1524296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059832" y="404664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ateliers </a:t>
            </a:r>
            <a:r>
              <a:rPr lang="fr-FR" dirty="0" err="1" smtClean="0"/>
              <a:t>Stampin’Up</a:t>
            </a:r>
            <a:r>
              <a:rPr lang="fr-FR" dirty="0" smtClean="0"/>
              <a:t>! Proposés par Elodie le 11 et 12 Janvier 2019 pour le salon des Loisirs créatifs à Chartres</a:t>
            </a: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98512" y="2350621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Carte «  </a:t>
            </a:r>
            <a:r>
              <a:rPr lang="fr-FR" dirty="0" smtClean="0"/>
              <a:t>Envolée romantique »</a:t>
            </a:r>
            <a:endParaRPr lang="fr-FR" dirty="0" smtClean="0"/>
          </a:p>
          <a:p>
            <a:r>
              <a:rPr lang="fr-FR" dirty="0" smtClean="0"/>
              <a:t>Le 11 - 12 à 13h00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5076056" y="1796623"/>
            <a:ext cx="39196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Panier de Pâques « Photo non contractuelle » d’autres modèle seront proposés sur le salon le 11 à 16h00</a:t>
            </a:r>
          </a:p>
          <a:p>
            <a:r>
              <a:rPr lang="fr-FR" dirty="0" smtClean="0"/>
              <a:t>Le 12 à 15h00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75669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ismael-illisite@outlook.fr</dc:creator>
  <cp:lastModifiedBy>ismael-illisite@outlook.fr</cp:lastModifiedBy>
  <cp:revision>3</cp:revision>
  <dcterms:created xsi:type="dcterms:W3CDTF">2018-12-29T14:11:37Z</dcterms:created>
  <dcterms:modified xsi:type="dcterms:W3CDTF">2018-12-29T15:12:37Z</dcterms:modified>
</cp:coreProperties>
</file>