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8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7F24-8D96-489E-B3A1-9F4B75DFC74B}" type="datetimeFigureOut">
              <a:rPr lang="fr-FR" smtClean="0"/>
              <a:t>22/12/2018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5F2E-5417-44B7-9FF9-E184B49F67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9504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7F24-8D96-489E-B3A1-9F4B75DFC74B}" type="datetimeFigureOut">
              <a:rPr lang="fr-FR" smtClean="0"/>
              <a:t>22/12/2018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5F2E-5417-44B7-9FF9-E184B49F67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7774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7F24-8D96-489E-B3A1-9F4B75DFC74B}" type="datetimeFigureOut">
              <a:rPr lang="fr-FR" smtClean="0"/>
              <a:t>22/12/2018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5F2E-5417-44B7-9FF9-E184B49F67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9053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7F24-8D96-489E-B3A1-9F4B75DFC74B}" type="datetimeFigureOut">
              <a:rPr lang="fr-FR" smtClean="0"/>
              <a:t>22/12/2018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5F2E-5417-44B7-9FF9-E184B49F67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8841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7F24-8D96-489E-B3A1-9F4B75DFC74B}" type="datetimeFigureOut">
              <a:rPr lang="fr-FR" smtClean="0"/>
              <a:t>22/12/2018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5F2E-5417-44B7-9FF9-E184B49F67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2759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7F24-8D96-489E-B3A1-9F4B75DFC74B}" type="datetimeFigureOut">
              <a:rPr lang="fr-FR" smtClean="0"/>
              <a:t>22/12/2018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5F2E-5417-44B7-9FF9-E184B49F67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2606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7F24-8D96-489E-B3A1-9F4B75DFC74B}" type="datetimeFigureOut">
              <a:rPr lang="fr-FR" smtClean="0"/>
              <a:t>22/12/2018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5F2E-5417-44B7-9FF9-E184B49F67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1283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7F24-8D96-489E-B3A1-9F4B75DFC74B}" type="datetimeFigureOut">
              <a:rPr lang="fr-FR" smtClean="0"/>
              <a:t>22/12/2018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5F2E-5417-44B7-9FF9-E184B49F67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5942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7F24-8D96-489E-B3A1-9F4B75DFC74B}" type="datetimeFigureOut">
              <a:rPr lang="fr-FR" smtClean="0"/>
              <a:t>22/12/2018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5F2E-5417-44B7-9FF9-E184B49F67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7521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7F24-8D96-489E-B3A1-9F4B75DFC74B}" type="datetimeFigureOut">
              <a:rPr lang="fr-FR" smtClean="0"/>
              <a:t>22/12/2018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5F2E-5417-44B7-9FF9-E184B49F67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6775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7F24-8D96-489E-B3A1-9F4B75DFC74B}" type="datetimeFigureOut">
              <a:rPr lang="fr-FR" smtClean="0"/>
              <a:t>22/12/2018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5F2E-5417-44B7-9FF9-E184B49F67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9751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67F24-8D96-489E-B3A1-9F4B75DFC74B}" type="datetimeFigureOut">
              <a:rPr lang="fr-FR" smtClean="0"/>
              <a:t>22/12/2018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45F2E-5417-44B7-9FF9-E184B49F67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8804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adia\Desktop\49013293_351658148998872_2323071402938204160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856" y="2195297"/>
            <a:ext cx="3249927" cy="3249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nadia\Desktop\48396260_996899077178424_7489379274286170112_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6153" y="4066975"/>
            <a:ext cx="2534861" cy="2534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nadia\Desktop\48419960_2072450869712397_1600534612419805184_n (1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104" y="1520788"/>
            <a:ext cx="2484124" cy="2484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260649"/>
            <a:ext cx="1794675" cy="1260139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627784" y="404665"/>
            <a:ext cx="48965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Les ateliers </a:t>
            </a:r>
            <a:r>
              <a:rPr lang="fr-FR" dirty="0" err="1" smtClean="0"/>
              <a:t>Stampin’Up</a:t>
            </a:r>
            <a:r>
              <a:rPr lang="fr-FR" dirty="0" smtClean="0"/>
              <a:t>! Proposés par </a:t>
            </a:r>
            <a:r>
              <a:rPr lang="fr-FR" dirty="0" err="1" smtClean="0"/>
              <a:t>Estéfania</a:t>
            </a:r>
            <a:r>
              <a:rPr lang="fr-FR" dirty="0" smtClean="0"/>
              <a:t> le 11/12/13 Janvier 2019 salon des Loisirs créatifs à Chartres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777679" y="1837878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Mini album dans sa boîte 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395537" y="5517232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Tous les jours de 10h30 à 12h00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6752631" y="2762850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Tous les jours de 14h à 14h45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701014" y="5320992"/>
            <a:ext cx="1831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 11 et 13 de 15h à 15h45</a:t>
            </a: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6624228" y="2195297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Porte Post </a:t>
            </a:r>
            <a:r>
              <a:rPr lang="fr-FR" dirty="0" err="1" smtClean="0"/>
              <a:t>it</a:t>
            </a:r>
            <a:r>
              <a:rPr lang="fr-FR" dirty="0" smtClean="0"/>
              <a:t> et crayon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6732721" y="495166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Boîte st valentin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02487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52</Words>
  <Application>Microsoft Office PowerPoint</Application>
  <PresentationFormat>Affichage à l'écran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ismael-illisite@outlook.fr</dc:creator>
  <cp:lastModifiedBy>ismael-illisite@outlook.fr</cp:lastModifiedBy>
  <cp:revision>5</cp:revision>
  <dcterms:created xsi:type="dcterms:W3CDTF">2018-12-22T16:31:24Z</dcterms:created>
  <dcterms:modified xsi:type="dcterms:W3CDTF">2018-12-22T19:33:01Z</dcterms:modified>
</cp:coreProperties>
</file>