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8/24/2017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5"/>
          <p:cNvSpPr>
            <a:spLocks noGrp="1"/>
          </p:cNvSpPr>
          <p:nvPr>
            <p:ph type="body" idx="2"/>
          </p:nvPr>
        </p:nvSpPr>
        <p:spPr>
          <a:xfrm>
            <a:off x="323528" y="1628800"/>
            <a:ext cx="2376264" cy="4032448"/>
          </a:xfrm>
        </p:spPr>
        <p:txBody>
          <a:bodyPr>
            <a:normAutofit/>
          </a:bodyPr>
          <a:lstStyle/>
          <a:p>
            <a:r>
              <a:rPr lang="fr-FR" sz="1400" dirty="0" smtClean="0"/>
              <a:t>Je vous propose un album  original </a:t>
            </a:r>
            <a:r>
              <a:rPr lang="fr-FR" sz="1400" dirty="0" smtClean="0"/>
              <a:t> dans </a:t>
            </a:r>
            <a:r>
              <a:rPr lang="fr-FR" sz="1400" dirty="0" smtClean="0"/>
              <a:t>les teintes </a:t>
            </a:r>
            <a:r>
              <a:rPr lang="fr-FR" sz="1400" dirty="0"/>
              <a:t> </a:t>
            </a:r>
            <a:r>
              <a:rPr lang="fr-FR" sz="1400" dirty="0" smtClean="0"/>
              <a:t> de  </a:t>
            </a:r>
            <a:r>
              <a:rPr lang="fr-FR" sz="1400" dirty="0"/>
              <a:t>doux ciel, tellement safran et </a:t>
            </a:r>
            <a:r>
              <a:rPr lang="fr-FR" sz="1400" dirty="0" smtClean="0"/>
              <a:t>vanille  et  papier imitation bois.</a:t>
            </a:r>
          </a:p>
          <a:p>
            <a:r>
              <a:rPr lang="fr-FR" sz="1400" dirty="0" smtClean="0"/>
              <a:t>Cette petite maison cache 3 mini </a:t>
            </a:r>
            <a:r>
              <a:rPr lang="fr-FR" sz="1400" dirty="0" smtClean="0"/>
              <a:t>albums </a:t>
            </a:r>
            <a:r>
              <a:rPr lang="fr-FR" sz="1400" dirty="0" smtClean="0"/>
              <a:t>de structures dif</a:t>
            </a:r>
            <a:r>
              <a:rPr lang="fr-FR" sz="1400" dirty="0" smtClean="0"/>
              <a:t>férentes. Cet </a:t>
            </a:r>
            <a:r>
              <a:rPr lang="fr-FR" sz="1400" dirty="0" smtClean="0"/>
              <a:t> album </a:t>
            </a:r>
            <a:r>
              <a:rPr lang="fr-FR" sz="1400" dirty="0" smtClean="0"/>
              <a:t>se prête à toutes les occasions. </a:t>
            </a:r>
          </a:p>
          <a:p>
            <a:r>
              <a:rPr lang="fr-FR" sz="1400" dirty="0" smtClean="0"/>
              <a:t>Son format 15 x 10 x 15 </a:t>
            </a:r>
            <a:r>
              <a:rPr lang="fr-FR" sz="1400" dirty="0"/>
              <a:t>cm +5 cm de </a:t>
            </a:r>
            <a:r>
              <a:rPr lang="fr-FR" sz="1400" dirty="0" smtClean="0"/>
              <a:t>toit peut contenir  environ  30 photos.</a:t>
            </a:r>
          </a:p>
          <a:p>
            <a:r>
              <a:rPr lang="fr-FR" sz="1400" dirty="0" smtClean="0"/>
              <a:t>Au programme pour  cet atelier : Embossage </a:t>
            </a:r>
            <a:r>
              <a:rPr lang="fr-FR" sz="1400" dirty="0"/>
              <a:t>à froid avec </a:t>
            </a:r>
            <a:r>
              <a:rPr lang="fr-FR" sz="1400" dirty="0" smtClean="0"/>
              <a:t>encrage.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245031" y="908720"/>
            <a:ext cx="2592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  <a:latin typeface="+mj-lt"/>
              </a:rPr>
              <a:t>Explosion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smtClean="0">
                <a:solidFill>
                  <a:schemeClr val="bg1"/>
                </a:solidFill>
                <a:latin typeface="+mj-lt"/>
              </a:rPr>
              <a:t>de souvenirs</a:t>
            </a:r>
            <a:endParaRPr lang="fr-FR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625800"/>
            <a:ext cx="5164089" cy="424336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863" y="3717032"/>
            <a:ext cx="2214609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157192"/>
            <a:ext cx="4211960" cy="108477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658992" y="5661248"/>
            <a:ext cx="153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Nath</a:t>
            </a:r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Scrapette</a:t>
            </a:r>
            <a:endParaRPr lang="fr-FR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14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Civil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dufau</dc:creator>
  <cp:lastModifiedBy>sandrine dufau</cp:lastModifiedBy>
  <cp:revision>17</cp:revision>
  <dcterms:created xsi:type="dcterms:W3CDTF">2017-08-17T19:46:28Z</dcterms:created>
  <dcterms:modified xsi:type="dcterms:W3CDTF">2017-08-24T18:27:20Z</dcterms:modified>
</cp:coreProperties>
</file>