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8/23/2017</a:t>
            </a:fld>
            <a:endParaRPr lang="en-US" sz="14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4" t="9817" r="1840" b="13444"/>
          <a:stretch/>
        </p:blipFill>
        <p:spPr>
          <a:xfrm rot="5400000">
            <a:off x="-517186" y="2012224"/>
            <a:ext cx="5353835" cy="3672408"/>
          </a:xfrm>
          <a:prstGeom prst="rect">
            <a:avLst/>
          </a:prstGeom>
        </p:spPr>
      </p:pic>
      <p:pic>
        <p:nvPicPr>
          <p:cNvPr id="6" name="Picture 2" descr="E:\Scrap\Stampin Up\Tutos et modèles\Tutos Ateliers\30 - Crop Octobre 2017 Plaisir\Visuels couleurs\Désir de Scrap\DSC018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546246" y="2094384"/>
            <a:ext cx="2064016" cy="154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E:\Scrap\Stampin Up\Tutos et modèles\Tutos Ateliers\30 - Crop Octobre 2017 Plaisir\Visuels couleurs\Désir de Scrap\DSC0184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872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4211961" y="4149080"/>
            <a:ext cx="4248472" cy="244827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fr-FR" sz="1400" dirty="0"/>
              <a:t>Nous sommes dans la période où les couleurs d'automne sont aux </a:t>
            </a:r>
            <a:r>
              <a:rPr lang="fr-FR" sz="1400" dirty="0" smtClean="0"/>
              <a:t>rendez–vous ! 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Je </a:t>
            </a:r>
            <a:r>
              <a:rPr lang="fr-FR" sz="1400" dirty="0"/>
              <a:t>vous invite à créer ici un  album mesurant 13x21cm pouvant contenir </a:t>
            </a:r>
            <a:r>
              <a:rPr lang="fr-FR" sz="1400" dirty="0" smtClean="0"/>
              <a:t>des photos </a:t>
            </a:r>
            <a:r>
              <a:rPr lang="fr-FR" sz="1400" dirty="0"/>
              <a:t>de 9x13cm, des plus petites et des plus grandes, selon vos </a:t>
            </a:r>
            <a:r>
              <a:rPr lang="fr-FR" sz="1400" dirty="0" smtClean="0"/>
              <a:t>envies.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Nous travaillerons </a:t>
            </a:r>
            <a:r>
              <a:rPr lang="fr-FR" sz="1400" dirty="0"/>
              <a:t>la pâte à structure de chez </a:t>
            </a:r>
            <a:r>
              <a:rPr lang="fr-FR" sz="1400" dirty="0" err="1" smtClean="0"/>
              <a:t>Stampin‘Up</a:t>
            </a:r>
            <a:r>
              <a:rPr lang="fr-FR" sz="1400" dirty="0"/>
              <a:t>! </a:t>
            </a:r>
            <a:r>
              <a:rPr lang="fr-FR" sz="1400" dirty="0" smtClean="0"/>
              <a:t>(une </a:t>
            </a:r>
            <a:r>
              <a:rPr lang="fr-FR" sz="1400" dirty="0"/>
              <a:t>mousse assez légère à séchage </a:t>
            </a:r>
            <a:r>
              <a:rPr lang="fr-FR" sz="1400" dirty="0" smtClean="0"/>
              <a:t>rapide) et </a:t>
            </a:r>
            <a:r>
              <a:rPr lang="fr-FR" sz="1400" dirty="0"/>
              <a:t>l'embossage sur le papier </a:t>
            </a:r>
            <a:r>
              <a:rPr lang="fr-FR" sz="1400" dirty="0" smtClean="0"/>
              <a:t>vélin…</a:t>
            </a:r>
          </a:p>
          <a:p>
            <a:pPr algn="l">
              <a:spcAft>
                <a:spcPts val="600"/>
              </a:spcAft>
            </a:pPr>
            <a:r>
              <a:rPr lang="fr-FR" sz="1400" dirty="0" smtClean="0"/>
              <a:t>Un </a:t>
            </a:r>
            <a:r>
              <a:rPr lang="fr-FR" sz="1400" dirty="0"/>
              <a:t>atelier adapté à tous</a:t>
            </a:r>
            <a:r>
              <a:rPr lang="fr-FR" sz="1400" dirty="0" smtClean="0"/>
              <a:t>.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539552" y="332656"/>
            <a:ext cx="267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Maiandra GD" panose="020E0502030308020204" pitchFamily="34" charset="0"/>
              </a:rPr>
              <a:t>Une journée </a:t>
            </a:r>
            <a:endParaRPr lang="fr-FR" b="1" dirty="0" smtClean="0">
              <a:latin typeface="Maiandra GD" panose="020E0502030308020204" pitchFamily="34" charset="0"/>
            </a:endParaRPr>
          </a:p>
          <a:p>
            <a:r>
              <a:rPr lang="fr-FR" b="1" dirty="0" smtClean="0">
                <a:latin typeface="Maiandra GD" panose="020E0502030308020204" pitchFamily="34" charset="0"/>
              </a:rPr>
              <a:t>                  d'Automne</a:t>
            </a:r>
            <a:endParaRPr lang="fr-FR" b="1" dirty="0">
              <a:latin typeface="Maiandra GD" panose="020E0502030308020204" pitchFamily="34" charset="0"/>
            </a:endParaRPr>
          </a:p>
        </p:txBody>
      </p:sp>
      <p:pic>
        <p:nvPicPr>
          <p:cNvPr id="11" name="Picture 17" descr="Désir 2 Scrap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98629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789" y="584864"/>
            <a:ext cx="216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</TotalTime>
  <Words>24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Contiguïté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dufau</dc:creator>
  <cp:lastModifiedBy>sandrine dufau</cp:lastModifiedBy>
  <cp:revision>12</cp:revision>
  <dcterms:created xsi:type="dcterms:W3CDTF">2017-08-17T19:46:28Z</dcterms:created>
  <dcterms:modified xsi:type="dcterms:W3CDTF">2017-08-23T21:48:22Z</dcterms:modified>
</cp:coreProperties>
</file>