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algn="r" eaLnBrk="1" latinLnBrk="0" hangingPunct="1"/>
            <a:fld id="{564CF2E0-CCC4-4E1E-9902-C3C36AB3FDA4}" type="datetimeFigureOut">
              <a:rPr lang="en-US" smtClean="0"/>
              <a:t>8/24/2017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algn="ctr" eaLnBrk="1" latinLnBrk="0" hangingPunct="1"/>
            <a:fld id="{6F42FDE4-A7DD-41A7-A0A6-9B649FB43336}" type="slidenum">
              <a:rPr kumimoji="0" lang="en-US" smtClean="0"/>
              <a:t>‹N°›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half" idx="2"/>
          </p:nvPr>
        </p:nvSpPr>
        <p:spPr>
          <a:xfrm>
            <a:off x="6444208" y="1628800"/>
            <a:ext cx="2488278" cy="4577879"/>
          </a:xfrm>
        </p:spPr>
        <p:txBody>
          <a:bodyPr>
            <a:normAutofit fontScale="92500" lnSpcReduction="20000"/>
          </a:bodyPr>
          <a:lstStyle/>
          <a:p>
            <a:pPr algn="l">
              <a:spcAft>
                <a:spcPts val="600"/>
              </a:spcAft>
            </a:pPr>
            <a:r>
              <a:rPr lang="fr-FR" sz="1400" dirty="0" smtClean="0"/>
              <a:t>Je vous propose un album  </a:t>
            </a:r>
            <a:r>
              <a:rPr lang="fr-FR" sz="1400" dirty="0" smtClean="0"/>
              <a:t>20x20 cm, dans les tons de rouge, beige, blanc, chocolat et argent</a:t>
            </a:r>
            <a:r>
              <a:rPr lang="fr-FR" sz="1400" dirty="0" smtClean="0"/>
              <a:t>.</a:t>
            </a:r>
          </a:p>
          <a:p>
            <a:pPr algn="l">
              <a:spcAft>
                <a:spcPts val="600"/>
              </a:spcAft>
            </a:pPr>
            <a:r>
              <a:rPr lang="fr-FR" sz="1400" dirty="0" smtClean="0"/>
              <a:t>Cet album peut contenir </a:t>
            </a:r>
            <a:r>
              <a:rPr lang="fr-FR" sz="1400" dirty="0"/>
              <a:t>environs 20 photos de formats différents. </a:t>
            </a:r>
          </a:p>
          <a:p>
            <a:pPr algn="l">
              <a:spcAft>
                <a:spcPts val="600"/>
              </a:spcAft>
            </a:pPr>
            <a:r>
              <a:rPr lang="fr-FR" sz="1400" dirty="0" smtClean="0"/>
              <a:t>Cet </a:t>
            </a:r>
            <a:r>
              <a:rPr lang="fr-FR" sz="1400" dirty="0" smtClean="0"/>
              <a:t>album se prête facilement à des photos en noir &amp; blanc et/ou en couleur sur le thème des vacances,  paysages d’hiver ou </a:t>
            </a:r>
            <a:r>
              <a:rPr lang="fr-FR" sz="1400" dirty="0" smtClean="0"/>
              <a:t>Noël et pourquoi pas un album naissance.</a:t>
            </a:r>
          </a:p>
          <a:p>
            <a:pPr algn="l">
              <a:spcAft>
                <a:spcPts val="600"/>
              </a:spcAft>
            </a:pPr>
            <a:r>
              <a:rPr lang="fr-FR" sz="1400" dirty="0" smtClean="0"/>
              <a:t>Avec une structure </a:t>
            </a:r>
            <a:r>
              <a:rPr lang="fr-FR" sz="1400" dirty="0"/>
              <a:t>simple et </a:t>
            </a:r>
            <a:r>
              <a:rPr lang="fr-FR" sz="1400" dirty="0" smtClean="0"/>
              <a:t>rapide à monter vous aurez tout le loisir de prendre votre temps pour décorer vos pages.</a:t>
            </a:r>
            <a:endParaRPr lang="fr-FR" sz="1400" dirty="0"/>
          </a:p>
          <a:p>
            <a:pPr algn="l">
              <a:spcAft>
                <a:spcPts val="600"/>
              </a:spcAft>
            </a:pPr>
            <a:endParaRPr lang="fr-FR" sz="1400" dirty="0" smtClean="0"/>
          </a:p>
        </p:txBody>
      </p:sp>
      <p:grpSp>
        <p:nvGrpSpPr>
          <p:cNvPr id="12" name="Groupe 11"/>
          <p:cNvGrpSpPr/>
          <p:nvPr/>
        </p:nvGrpSpPr>
        <p:grpSpPr>
          <a:xfrm>
            <a:off x="6588224" y="423013"/>
            <a:ext cx="2232248" cy="914785"/>
            <a:chOff x="2866508" y="3068960"/>
            <a:chExt cx="1451672" cy="613444"/>
          </a:xfrm>
        </p:grpSpPr>
        <p:sp>
          <p:nvSpPr>
            <p:cNvPr id="13" name="ZoneTexte 12"/>
            <p:cNvSpPr txBox="1"/>
            <p:nvPr/>
          </p:nvSpPr>
          <p:spPr>
            <a:xfrm>
              <a:off x="2866508" y="3068960"/>
              <a:ext cx="864410" cy="2683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Georgia" panose="02040502050405020303" pitchFamily="18" charset="0"/>
                </a:rPr>
                <a:t>Souvenirs</a:t>
              </a:r>
              <a:endParaRPr lang="fr-FR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3275856" y="3367878"/>
              <a:ext cx="268121" cy="2683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</a:t>
              </a:r>
              <a:r>
                <a:rPr lang="fr-FR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’</a:t>
              </a:r>
              <a:endPara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3454084" y="3248982"/>
              <a:ext cx="864096" cy="4334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Zabatana Poster" pitchFamily="18" charset="0"/>
                </a:rPr>
                <a:t>Hiver</a:t>
              </a:r>
              <a:endParaRPr lang="fr-FR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Zabatana Poster" pitchFamily="18" charset="0"/>
              </a:endParaRPr>
            </a:p>
          </p:txBody>
        </p:sp>
      </p:grpSp>
      <p:sp>
        <p:nvSpPr>
          <p:cNvPr id="18" name="ZoneTexte 17"/>
          <p:cNvSpPr txBox="1"/>
          <p:nvPr/>
        </p:nvSpPr>
        <p:spPr>
          <a:xfrm>
            <a:off x="7164288" y="6021288"/>
            <a:ext cx="17033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dirty="0" smtClean="0">
                <a:solidFill>
                  <a:schemeClr val="bg1">
                    <a:lumMod val="50000"/>
                  </a:schemeClr>
                </a:solidFill>
                <a:latin typeface="Denise" panose="02000500000000000000" pitchFamily="2" charset="0"/>
              </a:rPr>
              <a:t>Les Papiers de Sandrine</a:t>
            </a:r>
            <a:endParaRPr lang="fr-FR" sz="1600" i="1" dirty="0">
              <a:solidFill>
                <a:schemeClr val="bg1">
                  <a:lumMod val="50000"/>
                </a:schemeClr>
              </a:solidFill>
              <a:latin typeface="Denise" panose="02000500000000000000" pitchFamily="2" charset="0"/>
            </a:endParaRPr>
          </a:p>
        </p:txBody>
      </p:sp>
      <p:pic>
        <p:nvPicPr>
          <p:cNvPr id="3" name="Espace réservé du contenu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25" y="461799"/>
            <a:ext cx="5876484" cy="4407362"/>
          </a:xfr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862" y="5002933"/>
            <a:ext cx="1896533" cy="1440000"/>
          </a:xfrm>
          <a:prstGeom prst="rect">
            <a:avLst/>
          </a:prstGeom>
          <a:solidFill>
            <a:schemeClr val="accent2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8572" y="5002933"/>
            <a:ext cx="1919999" cy="1440000"/>
          </a:xfrm>
          <a:prstGeom prst="rect">
            <a:avLst/>
          </a:prstGeom>
          <a:solidFill>
            <a:schemeClr val="accent2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013176"/>
            <a:ext cx="1920000" cy="1440000"/>
          </a:xfrm>
          <a:prstGeom prst="rect">
            <a:avLst/>
          </a:prstGeom>
          <a:solidFill>
            <a:schemeClr val="accent2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3053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écutif">
  <a:themeElements>
    <a:clrScheme name="Exécutif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écutif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écutif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73</TotalTime>
  <Words>95</Words>
  <Application>Microsoft Office PowerPoint</Application>
  <PresentationFormat>Affichage à l'écran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Exécutif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 dufau</dc:creator>
  <cp:lastModifiedBy>sandrine dufau</cp:lastModifiedBy>
  <cp:revision>8</cp:revision>
  <dcterms:created xsi:type="dcterms:W3CDTF">2017-08-17T19:46:28Z</dcterms:created>
  <dcterms:modified xsi:type="dcterms:W3CDTF">2017-08-24T18:01:00Z</dcterms:modified>
</cp:coreProperties>
</file>