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0066"/>
    <a:srgbClr val="990033"/>
    <a:srgbClr val="FF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4CF2E0-CCC4-4E1E-9902-C3C36AB3FDA4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42FDE4-A7DD-41A7-A0A6-9B649FB43336}" type="slidenum">
              <a:rPr kumimoji="0" lang="en-US" smtClean="0"/>
              <a:t>‹N°›</a:t>
            </a:fld>
            <a:endParaRPr kumimoji="0" lang="en-US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564CF2E0-CCC4-4E1E-9902-C3C36AB3FDA4}" type="datetimeFigureOut">
              <a:rPr lang="en-US" smtClean="0"/>
              <a:t>8/24/2017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‹N°›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3" r:id="rId1"/>
    <p:sldLayoutId id="2147484574" r:id="rId2"/>
    <p:sldLayoutId id="2147484575" r:id="rId3"/>
    <p:sldLayoutId id="2147484576" r:id="rId4"/>
    <p:sldLayoutId id="2147484577" r:id="rId5"/>
    <p:sldLayoutId id="2147484578" r:id="rId6"/>
    <p:sldLayoutId id="2147484579" r:id="rId7"/>
    <p:sldLayoutId id="2147484580" r:id="rId8"/>
    <p:sldLayoutId id="2147484581" r:id="rId9"/>
    <p:sldLayoutId id="2147484582" r:id="rId10"/>
    <p:sldLayoutId id="21474845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Espace réservé pour une image  1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40" y="1377152"/>
            <a:ext cx="4783216" cy="3420000"/>
          </a:xfrm>
          <a:prstGeom prst="rect">
            <a:avLst/>
          </a:prstGeom>
          <a:ln w="1905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4" name="Espace réservé du contenu 3"/>
          <p:cNvSpPr>
            <a:spLocks noGrp="1"/>
          </p:cNvSpPr>
          <p:nvPr>
            <p:ph sz="quarter" idx="4"/>
          </p:nvPr>
        </p:nvSpPr>
        <p:spPr>
          <a:xfrm>
            <a:off x="5364088" y="1268760"/>
            <a:ext cx="2808313" cy="39592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dirty="0" smtClean="0">
                <a:latin typeface="Californian FB" panose="0207040306080B030204" pitchFamily="18" charset="0"/>
              </a:rPr>
              <a:t>Je </a:t>
            </a:r>
            <a:r>
              <a:rPr lang="fr-FR" sz="1400" dirty="0">
                <a:latin typeface="Californian FB" panose="0207040306080B030204" pitchFamily="18" charset="0"/>
              </a:rPr>
              <a:t>vous propose un album avec des volets qui s’ouvrent en haut, en bas, à droite, à gauche dans les tons de violet, corail et vert.</a:t>
            </a:r>
          </a:p>
          <a:p>
            <a:pPr marL="0" indent="0">
              <a:buNone/>
            </a:pPr>
            <a:endParaRPr lang="fr-FR" sz="1400" dirty="0">
              <a:latin typeface="Californian FB" panose="0207040306080B030204" pitchFamily="18" charset="0"/>
            </a:endParaRPr>
          </a:p>
          <a:p>
            <a:pPr marL="0" indent="0">
              <a:buNone/>
            </a:pPr>
            <a:r>
              <a:rPr lang="fr-FR" sz="1400" dirty="0">
                <a:latin typeface="Californian FB" panose="0207040306080B030204" pitchFamily="18" charset="0"/>
              </a:rPr>
              <a:t>Cet album fleuri et délicat avec sa dentelle se prête à toutes les occasions. </a:t>
            </a:r>
          </a:p>
          <a:p>
            <a:pPr marL="0" indent="0">
              <a:buNone/>
            </a:pPr>
            <a:endParaRPr lang="fr-FR" sz="1400" dirty="0">
              <a:latin typeface="Californian FB" panose="0207040306080B030204" pitchFamily="18" charset="0"/>
            </a:endParaRPr>
          </a:p>
          <a:p>
            <a:pPr marL="0" indent="0">
              <a:buNone/>
            </a:pPr>
            <a:r>
              <a:rPr lang="fr-FR" sz="1400" dirty="0">
                <a:latin typeface="Californian FB" panose="0207040306080B030204" pitchFamily="18" charset="0"/>
              </a:rPr>
              <a:t>Son format 22 x 12.5 cm peut contenir  environ  15 photos 6 x 8 cm. </a:t>
            </a:r>
          </a:p>
          <a:p>
            <a:pPr marL="0" indent="0">
              <a:buNone/>
            </a:pPr>
            <a:r>
              <a:rPr lang="fr-FR" sz="1400" dirty="0">
                <a:latin typeface="Californian FB" panose="0207040306080B030204" pitchFamily="18" charset="0"/>
              </a:rPr>
              <a:t>Détourage, tamponnage, fond de page et découpes à la </a:t>
            </a:r>
            <a:r>
              <a:rPr lang="fr-FR" sz="1400" dirty="0" err="1">
                <a:latin typeface="Californian FB" panose="0207040306080B030204" pitchFamily="18" charset="0"/>
              </a:rPr>
              <a:t>big</a:t>
            </a:r>
            <a:r>
              <a:rPr lang="fr-FR" sz="1400" dirty="0">
                <a:latin typeface="Californian FB" panose="0207040306080B030204" pitchFamily="18" charset="0"/>
              </a:rPr>
              <a:t> </a:t>
            </a:r>
            <a:r>
              <a:rPr lang="fr-FR" sz="1400" dirty="0" err="1">
                <a:latin typeface="Californian FB" panose="0207040306080B030204" pitchFamily="18" charset="0"/>
              </a:rPr>
              <a:t>shot</a:t>
            </a:r>
            <a:r>
              <a:rPr lang="fr-FR" sz="1400" dirty="0">
                <a:latin typeface="Californian FB" panose="0207040306080B030204" pitchFamily="18" charset="0"/>
              </a:rPr>
              <a:t> seront à l’honneur pour cet </a:t>
            </a:r>
            <a:r>
              <a:rPr lang="fr-FR" sz="1400" dirty="0" smtClean="0">
                <a:latin typeface="Californian FB" panose="0207040306080B030204" pitchFamily="18" charset="0"/>
              </a:rPr>
              <a:t>atelier</a:t>
            </a:r>
            <a:r>
              <a:rPr lang="fr-FR" sz="1400" dirty="0" smtClean="0"/>
              <a:t>.</a:t>
            </a:r>
            <a:endParaRPr lang="fr-FR" sz="1400" dirty="0">
              <a:latin typeface="Californian FB" panose="0207040306080B0302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5255634"/>
            <a:ext cx="1680000" cy="126000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5276096"/>
            <a:ext cx="1678950" cy="126000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228025"/>
            <a:ext cx="1680000" cy="126000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</p:pic>
      <p:sp>
        <p:nvSpPr>
          <p:cNvPr id="10" name="ZoneTexte 9"/>
          <p:cNvSpPr txBox="1"/>
          <p:nvPr/>
        </p:nvSpPr>
        <p:spPr>
          <a:xfrm>
            <a:off x="4670477" y="404664"/>
            <a:ext cx="3192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5050"/>
                </a:solidFill>
                <a:latin typeface="Kleymissky" pitchFamily="50" charset="0"/>
              </a:rPr>
              <a:t>Reine de la journée</a:t>
            </a:r>
            <a:endParaRPr lang="fr-FR" sz="32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rgbClr val="FF5050"/>
              </a:solidFill>
              <a:latin typeface="Kleymissky" pitchFamily="50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875631" y="5085184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AR CENA" panose="02000000000000000000" pitchFamily="2" charset="0"/>
              </a:rPr>
              <a:t>Sand en </a:t>
            </a:r>
            <a:r>
              <a:rPr lang="fr-FR" sz="1400" dirty="0" err="1" smtClean="0">
                <a:latin typeface="AR CENA" panose="02000000000000000000" pitchFamily="2" charset="0"/>
              </a:rPr>
              <a:t>Scrap</a:t>
            </a:r>
            <a:endParaRPr lang="fr-FR" sz="1400" dirty="0"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92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204</TotalTime>
  <Words>89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Opulent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 dufau</dc:creator>
  <cp:lastModifiedBy>sandrine dufau</cp:lastModifiedBy>
  <cp:revision>24</cp:revision>
  <dcterms:created xsi:type="dcterms:W3CDTF">2017-08-17T19:46:28Z</dcterms:created>
  <dcterms:modified xsi:type="dcterms:W3CDTF">2017-08-24T17:16:25Z</dcterms:modified>
</cp:coreProperties>
</file>