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8/24/2017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‹N°›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3707904" y="4572000"/>
            <a:ext cx="4176464" cy="1600200"/>
          </a:xfrm>
        </p:spPr>
        <p:txBody>
          <a:bodyPr/>
          <a:lstStyle/>
          <a:p>
            <a:pPr algn="r"/>
            <a:r>
              <a:rPr lang="fr-FR" dirty="0" smtClean="0">
                <a:latin typeface="Poor Richard" panose="02080502050505020702" pitchFamily="18" charset="0"/>
              </a:rPr>
              <a:t>Délicatement</a:t>
            </a:r>
            <a:endParaRPr lang="fr-FR" dirty="0">
              <a:latin typeface="Poor Richard" panose="02080502050505020702" pitchFamily="18" charset="0"/>
            </a:endParaRPr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7" b="27407"/>
          <a:stretch>
            <a:fillRect/>
          </a:stretch>
        </p:blipFill>
        <p:spPr>
          <a:xfrm rot="5400000">
            <a:off x="1575931" y="4408845"/>
            <a:ext cx="2031561" cy="1224000"/>
          </a:xfrm>
          <a:prstGeom prst="rect">
            <a:avLst/>
          </a:prstGeom>
          <a:ln w="952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Espace réservé du contenu 1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2696"/>
            <a:ext cx="5567362" cy="4176713"/>
          </a:xfr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2" y="3533504"/>
            <a:ext cx="1632000" cy="1224000"/>
          </a:xfrm>
          <a:prstGeom prst="rect">
            <a:avLst/>
          </a:prstGeom>
          <a:ln w="952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12626"/>
            <a:ext cx="1632000" cy="1224000"/>
          </a:xfrm>
          <a:prstGeom prst="rect">
            <a:avLst/>
          </a:prstGeom>
          <a:ln w="952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ZoneTexte 25"/>
          <p:cNvSpPr txBox="1"/>
          <p:nvPr/>
        </p:nvSpPr>
        <p:spPr>
          <a:xfrm>
            <a:off x="261392" y="764704"/>
            <a:ext cx="2798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Je vous propose un album 15 x 21 cm avec des pages flip </a:t>
            </a:r>
            <a:r>
              <a:rPr lang="fr-FR" sz="1400" dirty="0" err="1" smtClean="0"/>
              <a:t>flap</a:t>
            </a:r>
            <a:r>
              <a:rPr lang="fr-FR" sz="1400" dirty="0" smtClean="0"/>
              <a:t>. Vous pourrez mettre environ </a:t>
            </a:r>
            <a:r>
              <a:rPr lang="fr-FR" sz="1400" dirty="0"/>
              <a:t>15 photos </a:t>
            </a:r>
            <a:r>
              <a:rPr lang="fr-FR" sz="1400" dirty="0" smtClean="0"/>
              <a:t>de taille </a:t>
            </a:r>
            <a:r>
              <a:rPr lang="fr-FR" sz="1400" dirty="0"/>
              <a:t>classique + 5 ou 6 </a:t>
            </a:r>
            <a:r>
              <a:rPr lang="fr-FR" sz="1400" dirty="0" smtClean="0"/>
              <a:t>petites.</a:t>
            </a:r>
          </a:p>
          <a:p>
            <a:endParaRPr lang="fr-FR" sz="1400" dirty="0" smtClean="0"/>
          </a:p>
          <a:p>
            <a:r>
              <a:rPr lang="fr-FR" sz="1400" dirty="0" smtClean="0"/>
              <a:t>Des </a:t>
            </a:r>
            <a:r>
              <a:rPr lang="fr-FR" sz="1400" dirty="0"/>
              <a:t>Fiera et du feuillage avec des couleurs délicats pour un design </a:t>
            </a:r>
            <a:r>
              <a:rPr lang="fr-FR" sz="1400" dirty="0" smtClean="0"/>
              <a:t>moderne.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475656" y="300798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ScrapPam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…Boum</a:t>
            </a:r>
            <a:endParaRPr lang="fr-F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</TotalTime>
  <Words>46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NewsPrint</vt:lpstr>
      <vt:lpstr>Délicatement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dufau</dc:creator>
  <cp:lastModifiedBy>sandrine dufau</cp:lastModifiedBy>
  <cp:revision>16</cp:revision>
  <dcterms:created xsi:type="dcterms:W3CDTF">2017-08-17T19:46:28Z</dcterms:created>
  <dcterms:modified xsi:type="dcterms:W3CDTF">2017-08-24T17:59:43Z</dcterms:modified>
</cp:coreProperties>
</file>