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2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6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7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0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1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9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8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4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4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8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67ACA-722B-408F-A89C-9C93ADE17579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F15D-F22D-433E-8AC4-FAB67DD1A98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5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1420" y="5026976"/>
            <a:ext cx="2584335" cy="210848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000"/>
              </a:srgbClr>
            </a:outerShdw>
            <a:softEdge rad="26670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747" y="5026976"/>
            <a:ext cx="2584335" cy="2108489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1000"/>
              </a:srgbClr>
            </a:outerShdw>
            <a:softEdge rad="266700"/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33574" y="-883711"/>
            <a:ext cx="12247808" cy="2387600"/>
          </a:xfrm>
        </p:spPr>
        <p:txBody>
          <a:bodyPr>
            <a:normAutofit fontScale="90000"/>
          </a:bodyPr>
          <a:lstStyle/>
          <a:p>
            <a:r>
              <a:rPr lang="fr-FR" sz="2400" dirty="0" smtClean="0"/>
              <a:t>Vos démonstratrices </a:t>
            </a:r>
            <a:r>
              <a:rPr lang="fr-FR" sz="2400" dirty="0" err="1" smtClean="0"/>
              <a:t>stampin’up</a:t>
            </a:r>
            <a:r>
              <a:rPr lang="fr-FR" sz="2400" dirty="0" smtClean="0"/>
              <a:t>! vous proposent :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4000" b="1" dirty="0" smtClean="0"/>
              <a:t>La </a:t>
            </a:r>
            <a:r>
              <a:rPr lang="fr-FR" sz="4000" b="1" dirty="0" err="1" smtClean="0"/>
              <a:t>crop</a:t>
            </a:r>
            <a:r>
              <a:rPr lang="fr-FR" sz="4000" b="1" dirty="0" smtClean="0"/>
              <a:t> des amoureux  : une journée d’ateliers de loisirs créatifs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3600" dirty="0" smtClean="0"/>
              <a:t>Le dimanche 14 février de 9h30 à 17h30 </a:t>
            </a:r>
            <a:r>
              <a:rPr lang="fr-FR" sz="3100" dirty="0" smtClean="0"/>
              <a:t>à la salle des fêtes de Routot (27350)</a:t>
            </a:r>
            <a:endParaRPr lang="en-US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95211" y="5497036"/>
            <a:ext cx="9743844" cy="1222419"/>
          </a:xfrm>
        </p:spPr>
        <p:txBody>
          <a:bodyPr>
            <a:normAutofit/>
          </a:bodyPr>
          <a:lstStyle/>
          <a:p>
            <a:r>
              <a:rPr lang="fr-FR" dirty="0" smtClean="0"/>
              <a:t>2 ateliers au choix parmi les projets ci-dessus pour 60€ </a:t>
            </a:r>
          </a:p>
          <a:p>
            <a:r>
              <a:rPr lang="fr-FR" sz="2000" i="1" dirty="0" smtClean="0"/>
              <a:t>(le repas du midi sous forme de buffet froid est compris)</a:t>
            </a:r>
          </a:p>
          <a:p>
            <a:pPr algn="l"/>
            <a:r>
              <a:rPr lang="fr-FR" sz="1500" i="1" dirty="0" smtClean="0"/>
              <a:t>Renseignements et réservations auprès de Mélanie Desenne 06 62 46 86 12 ou par mail melaniedesenne@gmail.com</a:t>
            </a:r>
            <a:endParaRPr lang="fr-FR" sz="1500" i="1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111" y="1945902"/>
            <a:ext cx="2439834" cy="261542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077" y="2002274"/>
            <a:ext cx="1994504" cy="252036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629" y="2007384"/>
            <a:ext cx="1869350" cy="2492467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851" y="2118897"/>
            <a:ext cx="1805066" cy="238095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763" y="2382982"/>
            <a:ext cx="2041471" cy="1980432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8256880" y="4561331"/>
            <a:ext cx="1666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Mini album Vitrail</a:t>
            </a:r>
          </a:p>
          <a:p>
            <a:pPr algn="ctr"/>
            <a:r>
              <a:rPr lang="fr-FR" sz="1600" dirty="0" smtClean="0"/>
              <a:t> avec Pam</a:t>
            </a:r>
            <a:endParaRPr lang="en-US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054755" y="4584602"/>
            <a:ext cx="1660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Home déco </a:t>
            </a:r>
            <a:r>
              <a:rPr lang="fr-FR" sz="1600" dirty="0" err="1" smtClean="0"/>
              <a:t>coeur</a:t>
            </a:r>
            <a:endParaRPr lang="fr-FR" sz="1600" dirty="0" smtClean="0"/>
          </a:p>
          <a:p>
            <a:pPr algn="ctr"/>
            <a:r>
              <a:rPr lang="fr-FR" sz="1600" dirty="0" smtClean="0"/>
              <a:t> avec Nadia</a:t>
            </a:r>
            <a:endParaRPr lang="en-US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604782" y="4561330"/>
            <a:ext cx="2215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Mini album bleu Vintage</a:t>
            </a:r>
          </a:p>
          <a:p>
            <a:pPr algn="ctr"/>
            <a:r>
              <a:rPr lang="fr-FR" sz="1600" dirty="0" smtClean="0"/>
              <a:t> avec Mélanie</a:t>
            </a:r>
            <a:endParaRPr lang="en-US" sz="1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035781" y="4588784"/>
            <a:ext cx="21472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Calendrier anniversaire</a:t>
            </a:r>
          </a:p>
          <a:p>
            <a:pPr algn="ctr"/>
            <a:r>
              <a:rPr lang="fr-FR" sz="1600" dirty="0" smtClean="0"/>
              <a:t>Perpétuel avec </a:t>
            </a:r>
            <a:r>
              <a:rPr lang="fr-FR" sz="1600" dirty="0" smtClean="0"/>
              <a:t>Nadège</a:t>
            </a:r>
            <a:endParaRPr lang="en-US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9265" y="4584602"/>
            <a:ext cx="2018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Mini </a:t>
            </a:r>
            <a:r>
              <a:rPr lang="fr-FR" sz="1600" dirty="0" smtClean="0"/>
              <a:t>album dans sa </a:t>
            </a:r>
          </a:p>
          <a:p>
            <a:pPr algn="ctr"/>
            <a:r>
              <a:rPr lang="fr-FR" sz="1600" dirty="0" smtClean="0"/>
              <a:t>Pochette avec </a:t>
            </a:r>
            <a:r>
              <a:rPr lang="fr-FR" sz="1600" dirty="0" smtClean="0"/>
              <a:t>Maryse</a:t>
            </a:r>
            <a:endParaRPr lang="en-US" sz="1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0234538" y="4584601"/>
            <a:ext cx="1535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/>
              <a:t>Mini album rose</a:t>
            </a:r>
          </a:p>
          <a:p>
            <a:pPr algn="ctr"/>
            <a:r>
              <a:rPr lang="fr-FR" sz="1600" dirty="0" smtClean="0"/>
              <a:t> avec Sandrine</a:t>
            </a:r>
            <a:endParaRPr lang="en-US" sz="1600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8" y="2064102"/>
            <a:ext cx="1565511" cy="238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633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84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Vos démonstratrices stampin’up! vous proposent : La crop des amoureux  : une journée d’ateliers de loisirs créatifs Le dimanche 14 février de 9h30 à 17h30 à la salle des fêtes de Routot (27350)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Vos démonstratrices stampin’up! vous proposent : La crop des amoureux  : une journée d’ateliers de loisirs créatifs  Le dimanche 14 février de 9h30 à 17h30 à la salle des fêtes de Routot (27350)</dc:title>
  <dc:creator>Desenne Melanie</dc:creator>
  <cp:lastModifiedBy>Desenne Melanie</cp:lastModifiedBy>
  <cp:revision>9</cp:revision>
  <cp:lastPrinted>2016-01-11T14:14:55Z</cp:lastPrinted>
  <dcterms:created xsi:type="dcterms:W3CDTF">2016-01-11T13:45:40Z</dcterms:created>
  <dcterms:modified xsi:type="dcterms:W3CDTF">2016-01-13T08:41:56Z</dcterms:modified>
</cp:coreProperties>
</file>